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9" r:id="rId2"/>
    <p:sldId id="521" r:id="rId3"/>
    <p:sldId id="524" r:id="rId4"/>
    <p:sldId id="522" r:id="rId5"/>
    <p:sldId id="523" r:id="rId6"/>
    <p:sldId id="402" r:id="rId7"/>
    <p:sldId id="436" r:id="rId8"/>
    <p:sldId id="495" r:id="rId9"/>
    <p:sldId id="496" r:id="rId10"/>
    <p:sldId id="497" r:id="rId11"/>
    <p:sldId id="519" r:id="rId12"/>
    <p:sldId id="489" r:id="rId13"/>
    <p:sldId id="498" r:id="rId14"/>
    <p:sldId id="499" r:id="rId15"/>
    <p:sldId id="500" r:id="rId16"/>
    <p:sldId id="501" r:id="rId17"/>
    <p:sldId id="502" r:id="rId18"/>
    <p:sldId id="453" r:id="rId19"/>
    <p:sldId id="503" r:id="rId20"/>
    <p:sldId id="505" r:id="rId21"/>
    <p:sldId id="439" r:id="rId22"/>
    <p:sldId id="454" r:id="rId23"/>
    <p:sldId id="468" r:id="rId24"/>
    <p:sldId id="508" r:id="rId25"/>
    <p:sldId id="506" r:id="rId26"/>
    <p:sldId id="507" r:id="rId27"/>
    <p:sldId id="509" r:id="rId28"/>
    <p:sldId id="510" r:id="rId29"/>
    <p:sldId id="511" r:id="rId30"/>
    <p:sldId id="517" r:id="rId31"/>
    <p:sldId id="512" r:id="rId32"/>
    <p:sldId id="513" r:id="rId33"/>
    <p:sldId id="514" r:id="rId34"/>
    <p:sldId id="518" r:id="rId35"/>
    <p:sldId id="515" r:id="rId36"/>
    <p:sldId id="516" r:id="rId37"/>
    <p:sldId id="520" r:id="rId38"/>
    <p:sldId id="446" r:id="rId39"/>
    <p:sldId id="404" r:id="rId40"/>
    <p:sldId id="486" r:id="rId41"/>
    <p:sldId id="427"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FA0"/>
    <a:srgbClr val="BBCB4B"/>
    <a:srgbClr val="E4D0A9"/>
    <a:srgbClr val="957925"/>
    <a:srgbClr val="414042"/>
    <a:srgbClr val="823736"/>
    <a:srgbClr val="D9C7C8"/>
    <a:srgbClr val="694C4A"/>
    <a:srgbClr val="2D1F11"/>
    <a:srgbClr val="6E52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82187" autoAdjust="0"/>
  </p:normalViewPr>
  <p:slideViewPr>
    <p:cSldViewPr snapToGrid="0" snapToObjects="1">
      <p:cViewPr varScale="1">
        <p:scale>
          <a:sx n="76" d="100"/>
          <a:sy n="76" d="100"/>
        </p:scale>
        <p:origin x="133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8E944E-8EC7-5E4E-AE92-4BA4EFBCD722}" type="datetimeFigureOut">
              <a:rPr lang="en-US" smtClean="0"/>
              <a:pPr/>
              <a:t>10/14/2016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FBEBC2-A482-FA43-9BD1-B30B5E201DE7}" type="slidenum">
              <a:rPr lang="en-US" smtClean="0"/>
              <a:pPr/>
              <a:t>‹#›</a:t>
            </a:fld>
            <a:endParaRPr lang="en-US"/>
          </a:p>
        </p:txBody>
      </p:sp>
    </p:spTree>
    <p:extLst>
      <p:ext uri="{BB962C8B-B14F-4D97-AF65-F5344CB8AC3E}">
        <p14:creationId xmlns:p14="http://schemas.microsoft.com/office/powerpoint/2010/main" val="649608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42873-7ABD-4F99-926E-14166FBF9146}" type="datetimeFigureOut">
              <a:rPr lang="en-US" smtClean="0"/>
              <a:t>10/14/2016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B393F-F1E3-4827-9D2A-E52E2DDF14E6}" type="slidenum">
              <a:rPr lang="en-US" smtClean="0"/>
              <a:t>‹#›</a:t>
            </a:fld>
            <a:endParaRPr lang="en-US"/>
          </a:p>
        </p:txBody>
      </p:sp>
    </p:spTree>
    <p:extLst>
      <p:ext uri="{BB962C8B-B14F-4D97-AF65-F5344CB8AC3E}">
        <p14:creationId xmlns:p14="http://schemas.microsoft.com/office/powerpoint/2010/main" val="236262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B393F-F1E3-4827-9D2A-E52E2DDF14E6}" type="slidenum">
              <a:rPr lang="en-US" smtClean="0"/>
              <a:t>2</a:t>
            </a:fld>
            <a:endParaRPr lang="en-US"/>
          </a:p>
        </p:txBody>
      </p:sp>
    </p:spTree>
    <p:extLst>
      <p:ext uri="{BB962C8B-B14F-4D97-AF65-F5344CB8AC3E}">
        <p14:creationId xmlns:p14="http://schemas.microsoft.com/office/powerpoint/2010/main" val="361718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Potlatch Fund is a Native-led foundation that provides grants, capacity building training and leadership development opportunities to Native communities throughout the states of Washington, Oregon, Idaho and Montana.</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Our work takes us across the Pacific Northwest where we, repeatedly, witness the harsh reality that many of the non-governmental services taken for granted in mainstream communities are unavailable in Indian Country.</a:t>
            </a:r>
          </a:p>
          <a:p>
            <a:r>
              <a:rPr lang="en-US" sz="1200" b="1" kern="1200" dirty="0" smtClean="0">
                <a:solidFill>
                  <a:schemeClr val="tx1"/>
                </a:solidFill>
                <a:latin typeface="+mn-lt"/>
                <a:ea typeface="+mn-ea"/>
                <a:cs typeface="+mn-cs"/>
              </a:rPr>
              <a:t>Our mission</a:t>
            </a:r>
            <a:r>
              <a:rPr lang="en-US" sz="1200" kern="1200" dirty="0" smtClean="0">
                <a:solidFill>
                  <a:schemeClr val="tx1"/>
                </a:solidFill>
                <a:latin typeface="+mn-lt"/>
                <a:ea typeface="+mn-ea"/>
                <a:cs typeface="+mn-cs"/>
              </a:rPr>
              <a:t> is to inspire and build upon the Native tradition of giving and to expand philanthropy within Tribal Nations and Native communities in the Northwest</a:t>
            </a:r>
          </a:p>
          <a:p>
            <a:r>
              <a:rPr lang="en-US" sz="1200" b="1" kern="1200" dirty="0" smtClean="0">
                <a:solidFill>
                  <a:schemeClr val="tx1"/>
                </a:solidFill>
                <a:latin typeface="+mn-lt"/>
                <a:ea typeface="+mn-ea"/>
                <a:cs typeface="+mn-cs"/>
              </a:rPr>
              <a:t>Our Values</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We recognize and respect the sovereign status of Tribes.</a:t>
            </a:r>
          </a:p>
          <a:p>
            <a:pPr lvl="0"/>
            <a:r>
              <a:rPr lang="en-US" sz="1200" kern="1200" dirty="0" smtClean="0">
                <a:solidFill>
                  <a:schemeClr val="tx1"/>
                </a:solidFill>
                <a:latin typeface="+mn-lt"/>
                <a:ea typeface="+mn-ea"/>
                <a:cs typeface="+mn-cs"/>
              </a:rPr>
              <a:t>We recognize that Potlatch Fund has a role in supporting and complementing the work of Tribal governments and Tribal and community initiatives.</a:t>
            </a:r>
          </a:p>
          <a:p>
            <a:pPr lvl="0"/>
            <a:r>
              <a:rPr lang="en-US" sz="1200" kern="1200" dirty="0" smtClean="0">
                <a:solidFill>
                  <a:schemeClr val="tx1"/>
                </a:solidFill>
                <a:latin typeface="+mn-lt"/>
                <a:ea typeface="+mn-ea"/>
                <a:cs typeface="+mn-cs"/>
              </a:rPr>
              <a:t>We honor elders, children and future generations.</a:t>
            </a:r>
          </a:p>
          <a:p>
            <a:pPr lvl="0"/>
            <a:r>
              <a:rPr lang="en-US" sz="1200" kern="1200" dirty="0" smtClean="0">
                <a:solidFill>
                  <a:schemeClr val="tx1"/>
                </a:solidFill>
                <a:latin typeface="+mn-lt"/>
                <a:ea typeface="+mn-ea"/>
                <a:cs typeface="+mn-cs"/>
              </a:rPr>
              <a:t>We aim to honor, enrich, share and protect traditions, culture and the natural world.</a:t>
            </a:r>
          </a:p>
          <a:p>
            <a:pPr lvl="0"/>
            <a:r>
              <a:rPr lang="en-US" sz="1200" kern="1200" dirty="0" smtClean="0">
                <a:solidFill>
                  <a:schemeClr val="tx1"/>
                </a:solidFill>
                <a:latin typeface="+mn-lt"/>
                <a:ea typeface="+mn-ea"/>
                <a:cs typeface="+mn-cs"/>
              </a:rPr>
              <a:t>We take an asset based approach to community development.</a:t>
            </a:r>
          </a:p>
          <a:p>
            <a:pPr lvl="0"/>
            <a:r>
              <a:rPr lang="en-US" sz="1200" kern="1200" dirty="0" smtClean="0">
                <a:solidFill>
                  <a:schemeClr val="tx1"/>
                </a:solidFill>
                <a:latin typeface="+mn-lt"/>
                <a:ea typeface="+mn-ea"/>
                <a:cs typeface="+mn-cs"/>
              </a:rPr>
              <a:t>We are respectful of all peoples that we work with.</a:t>
            </a:r>
          </a:p>
          <a:p>
            <a:pPr lvl="0"/>
            <a:r>
              <a:rPr lang="en-US" sz="1200" kern="1200" dirty="0" smtClean="0">
                <a:solidFill>
                  <a:schemeClr val="tx1"/>
                </a:solidFill>
                <a:latin typeface="+mn-lt"/>
                <a:ea typeface="+mn-ea"/>
                <a:cs typeface="+mn-cs"/>
              </a:rPr>
              <a:t>We have a commitment to educating non-Native communities about Indian Country.</a:t>
            </a:r>
          </a:p>
          <a:p>
            <a:pPr lvl="0"/>
            <a:r>
              <a:rPr lang="en-US" sz="1200" kern="1200" dirty="0" smtClean="0">
                <a:solidFill>
                  <a:schemeClr val="tx1"/>
                </a:solidFill>
                <a:latin typeface="+mn-lt"/>
                <a:ea typeface="+mn-ea"/>
                <a:cs typeface="+mn-cs"/>
              </a:rPr>
              <a:t>We are both innovative and aspire for excellence in all that we do.</a:t>
            </a:r>
          </a:p>
          <a:p>
            <a:pPr lvl="0"/>
            <a:r>
              <a:rPr lang="en-US" sz="1200" kern="1200" dirty="0" smtClean="0">
                <a:solidFill>
                  <a:schemeClr val="tx1"/>
                </a:solidFill>
                <a:latin typeface="+mn-lt"/>
                <a:ea typeface="+mn-ea"/>
                <a:cs typeface="+mn-cs"/>
              </a:rPr>
              <a:t>We believe that philanthropy and Potlatches are essential tools for community wellbeing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69A5D60-59F1-4027-BE97-DA41A6DD1E07}" type="slidenum">
              <a:rPr lang="en-US" smtClean="0"/>
              <a:pPr/>
              <a:t>4</a:t>
            </a:fld>
            <a:endParaRPr lang="en-US"/>
          </a:p>
        </p:txBody>
      </p:sp>
    </p:spTree>
    <p:extLst>
      <p:ext uri="{BB962C8B-B14F-4D97-AF65-F5344CB8AC3E}">
        <p14:creationId xmlns:p14="http://schemas.microsoft.com/office/powerpoint/2010/main" val="2357818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B393F-F1E3-4827-9D2A-E52E2DDF14E6}" type="slidenum">
              <a:rPr lang="en-US" smtClean="0"/>
              <a:t>23</a:t>
            </a:fld>
            <a:endParaRPr lang="en-US"/>
          </a:p>
        </p:txBody>
      </p:sp>
    </p:spTree>
    <p:extLst>
      <p:ext uri="{BB962C8B-B14F-4D97-AF65-F5344CB8AC3E}">
        <p14:creationId xmlns:p14="http://schemas.microsoft.com/office/powerpoint/2010/main" val="190796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B393F-F1E3-4827-9D2A-E52E2DDF14E6}" type="slidenum">
              <a:rPr lang="en-US" smtClean="0"/>
              <a:t>28</a:t>
            </a:fld>
            <a:endParaRPr lang="en-US"/>
          </a:p>
        </p:txBody>
      </p:sp>
    </p:spTree>
    <p:extLst>
      <p:ext uri="{BB962C8B-B14F-4D97-AF65-F5344CB8AC3E}">
        <p14:creationId xmlns:p14="http://schemas.microsoft.com/office/powerpoint/2010/main" val="1102391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B393F-F1E3-4827-9D2A-E52E2DDF14E6}" type="slidenum">
              <a:rPr lang="en-US" smtClean="0"/>
              <a:t>37</a:t>
            </a:fld>
            <a:endParaRPr lang="en-US"/>
          </a:p>
        </p:txBody>
      </p:sp>
    </p:spTree>
    <p:extLst>
      <p:ext uri="{BB962C8B-B14F-4D97-AF65-F5344CB8AC3E}">
        <p14:creationId xmlns:p14="http://schemas.microsoft.com/office/powerpoint/2010/main" val="1286501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B393F-F1E3-4827-9D2A-E52E2DDF14E6}" type="slidenum">
              <a:rPr lang="en-US" smtClean="0"/>
              <a:t>39</a:t>
            </a:fld>
            <a:endParaRPr lang="en-US"/>
          </a:p>
        </p:txBody>
      </p:sp>
    </p:spTree>
    <p:extLst>
      <p:ext uri="{BB962C8B-B14F-4D97-AF65-F5344CB8AC3E}">
        <p14:creationId xmlns:p14="http://schemas.microsoft.com/office/powerpoint/2010/main" val="427558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B393F-F1E3-4827-9D2A-E52E2DDF14E6}" type="slidenum">
              <a:rPr lang="en-US" smtClean="0"/>
              <a:t>40</a:t>
            </a:fld>
            <a:endParaRPr lang="en-US"/>
          </a:p>
        </p:txBody>
      </p:sp>
    </p:spTree>
    <p:extLst>
      <p:ext uri="{BB962C8B-B14F-4D97-AF65-F5344CB8AC3E}">
        <p14:creationId xmlns:p14="http://schemas.microsoft.com/office/powerpoint/2010/main" val="388870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CB393F-F1E3-4827-9D2A-E52E2DDF14E6}" type="slidenum">
              <a:rPr lang="en-US" smtClean="0"/>
              <a:t>41</a:t>
            </a:fld>
            <a:endParaRPr lang="en-US"/>
          </a:p>
        </p:txBody>
      </p:sp>
    </p:spTree>
    <p:extLst>
      <p:ext uri="{BB962C8B-B14F-4D97-AF65-F5344CB8AC3E}">
        <p14:creationId xmlns:p14="http://schemas.microsoft.com/office/powerpoint/2010/main" val="2756698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925709"/>
            <a:ext cx="7772400" cy="1470025"/>
          </a:xfrm>
        </p:spPr>
        <p:txBody>
          <a:bodyPr>
            <a:normAutofit/>
          </a:bodyPr>
          <a:lstStyle>
            <a:lvl1pPr algn="ctr">
              <a:defRPr sz="5000" i="1" spc="30">
                <a:solidFill>
                  <a:schemeClr val="bg1">
                    <a:lumMod val="85000"/>
                  </a:schemeClr>
                </a:solidFill>
                <a:latin typeface="Georgia"/>
                <a:cs typeface="Georgia"/>
              </a:defRPr>
            </a:lvl1pPr>
          </a:lstStyle>
          <a:p>
            <a:r>
              <a:rPr lang="en-US" dirty="0" smtClean="0"/>
              <a:t>Presentation Title</a:t>
            </a:r>
            <a:endParaRPr lang="en-US" dirty="0"/>
          </a:p>
        </p:txBody>
      </p:sp>
    </p:spTree>
    <p:extLst>
      <p:ext uri="{BB962C8B-B14F-4D97-AF65-F5344CB8AC3E}">
        <p14:creationId xmlns:p14="http://schemas.microsoft.com/office/powerpoint/2010/main" val="16506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59932"/>
            <a:ext cx="8229600" cy="768076"/>
          </a:xfrm>
        </p:spPr>
        <p:txBody>
          <a:bodyPr>
            <a:normAutofit/>
          </a:bodyPr>
          <a:lstStyle>
            <a:lvl1pPr algn="l">
              <a:defRPr sz="3200" b="1" i="0" spc="70" baseline="0">
                <a:solidFill>
                  <a:srgbClr val="823736"/>
                </a:solidFill>
                <a:latin typeface="HelveticaNeueLT Pro 57 Cn" panose="020B0706030502020204" pitchFamily="34" charset="0"/>
                <a:cs typeface="HelveticaNeueLT Pro 57 Cn" panose="020B0706030502020204" pitchFamily="34" charset="0"/>
              </a:defRPr>
            </a:lvl1pPr>
          </a:lstStyle>
          <a:p>
            <a:r>
              <a:rPr lang="en-US" dirty="0" smtClean="0"/>
              <a:t>ENTER SLIDE HEADING HERE</a:t>
            </a:r>
            <a:endParaRPr lang="en-US" dirty="0"/>
          </a:p>
        </p:txBody>
      </p:sp>
      <p:sp>
        <p:nvSpPr>
          <p:cNvPr id="3" name="Content Placeholder 2"/>
          <p:cNvSpPr>
            <a:spLocks noGrp="1"/>
          </p:cNvSpPr>
          <p:nvPr>
            <p:ph idx="1"/>
          </p:nvPr>
        </p:nvSpPr>
        <p:spPr>
          <a:xfrm>
            <a:off x="457200" y="1276767"/>
            <a:ext cx="8229600" cy="4656275"/>
          </a:xfrm>
        </p:spPr>
        <p:txBody>
          <a:bodyPr/>
          <a:lstStyle>
            <a:lvl1pPr marL="0" marR="0" indent="0" algn="l" defTabSz="457200" rtl="0" eaLnBrk="1" fontAlgn="auto" latinLnBrk="0" hangingPunct="1">
              <a:lnSpc>
                <a:spcPct val="100000"/>
              </a:lnSpc>
              <a:spcBef>
                <a:spcPct val="20000"/>
              </a:spcBef>
              <a:spcAft>
                <a:spcPts val="0"/>
              </a:spcAft>
              <a:buClr>
                <a:srgbClr val="823736"/>
              </a:buClr>
              <a:buSzPct val="88000"/>
              <a:buFontTx/>
              <a:buNone/>
              <a:tabLst/>
              <a:defRPr sz="2700" i="0" baseline="0">
                <a:solidFill>
                  <a:schemeClr val="tx1">
                    <a:lumMod val="85000"/>
                    <a:lumOff val="15000"/>
                  </a:schemeClr>
                </a:solidFill>
                <a:latin typeface="HelveticaNeueLT Pro 57 Cn" panose="020B0706030502020204" pitchFamily="34" charset="0"/>
              </a:defRPr>
            </a:lvl1pPr>
            <a:lvl2pPr marL="742950" indent="-285750">
              <a:buClr>
                <a:srgbClr val="823736"/>
              </a:buClr>
              <a:buSzPct val="81000"/>
              <a:buFont typeface="Lucida Grande"/>
              <a:buChar char="»"/>
              <a:defRPr sz="2500" i="0" baseline="0">
                <a:solidFill>
                  <a:schemeClr val="tx1">
                    <a:lumMod val="85000"/>
                    <a:lumOff val="15000"/>
                  </a:schemeClr>
                </a:solidFill>
                <a:latin typeface="HelveticaNeueLT Pro 57 Cn" panose="020B0706030502020204" pitchFamily="34" charset="0"/>
              </a:defRPr>
            </a:lvl2pPr>
            <a:lvl3pPr>
              <a:buClr>
                <a:srgbClr val="823736"/>
              </a:buClr>
              <a:buSzPct val="89000"/>
              <a:defRPr sz="2300" i="0" baseline="0">
                <a:solidFill>
                  <a:schemeClr val="tx1">
                    <a:lumMod val="85000"/>
                    <a:lumOff val="15000"/>
                  </a:schemeClr>
                </a:solidFill>
                <a:latin typeface="HelveticaNeueLT Pro 57 Cn" panose="020B0706030502020204" pitchFamily="34" charset="0"/>
              </a:defRPr>
            </a:lvl3pPr>
            <a:lvl4pPr>
              <a:defRPr sz="1900" i="0" baseline="0">
                <a:solidFill>
                  <a:schemeClr val="tx1">
                    <a:lumMod val="85000"/>
                    <a:lumOff val="15000"/>
                  </a:schemeClr>
                </a:solidFill>
                <a:latin typeface="HelveticaNeueLT Pro 57 Cn" panose="020B0706030502020204" pitchFamily="34" charset="0"/>
              </a:defRPr>
            </a:lvl4pPr>
            <a:lvl5pPr>
              <a:defRPr sz="1700" i="0" baseline="0">
                <a:solidFill>
                  <a:schemeClr val="tx1">
                    <a:lumMod val="85000"/>
                    <a:lumOff val="15000"/>
                  </a:schemeClr>
                </a:solidFill>
                <a:latin typeface="HelveticaNeueLT Pro 57 Cn" panose="020B0706030502020204" pitchFamily="34" charset="0"/>
              </a:defRPr>
            </a:lvl5pPr>
          </a:lstStyle>
          <a:p>
            <a:pPr marL="342900" marR="0" lvl="0" indent="-342900" algn="l" defTabSz="457200" rtl="0" eaLnBrk="1" fontAlgn="auto" latinLnBrk="0" hangingPunct="1">
              <a:lnSpc>
                <a:spcPct val="100000"/>
              </a:lnSpc>
              <a:spcBef>
                <a:spcPct val="20000"/>
              </a:spcBef>
              <a:spcAft>
                <a:spcPts val="0"/>
              </a:spcAft>
              <a:buClr>
                <a:srgbClr val="823736"/>
              </a:buClr>
              <a:buSzPct val="88000"/>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246974"/>
            <a:ext cx="2133600" cy="365125"/>
          </a:xfrm>
        </p:spPr>
        <p:txBody>
          <a:bodyPr/>
          <a:lstStyle>
            <a:lvl1pPr>
              <a:defRPr sz="1100" b="1" spc="100">
                <a:solidFill>
                  <a:srgbClr val="823736"/>
                </a:solidFill>
                <a:latin typeface="Arial Narrow"/>
                <a:cs typeface="Arial Narrow"/>
              </a:defRPr>
            </a:lvl1pPr>
          </a:lstStyle>
          <a:p>
            <a:r>
              <a:rPr lang="en-US" dirty="0" smtClean="0"/>
              <a:t>SLIDE </a:t>
            </a:r>
            <a:fld id="{67033D3B-B97D-244B-88F5-C21C79CB19F7}" type="slidenum">
              <a:rPr lang="en-US" smtClean="0"/>
              <a:pPr/>
              <a:t>‹#›</a:t>
            </a:fld>
            <a:r>
              <a:rPr lang="en-US" dirty="0" smtClean="0"/>
              <a:t> </a:t>
            </a:r>
            <a:r>
              <a:rPr lang="en-US" b="0" dirty="0" smtClean="0"/>
              <a:t> |  </a:t>
            </a:r>
            <a:fld id="{F61ACB0E-0B3F-1344-A17E-E2E67DEB70A1}" type="datetimeFigureOut">
              <a:rPr lang="en-US" smtClean="0"/>
              <a:pPr/>
              <a:t>10/14/2016</a:t>
            </a:fld>
            <a:endParaRPr lang="en-US" dirty="0"/>
          </a:p>
        </p:txBody>
      </p:sp>
      <p:cxnSp>
        <p:nvCxnSpPr>
          <p:cNvPr id="11" name="Straight Connector 10"/>
          <p:cNvCxnSpPr/>
          <p:nvPr userDrawn="1"/>
        </p:nvCxnSpPr>
        <p:spPr>
          <a:xfrm>
            <a:off x="559062" y="1004026"/>
            <a:ext cx="8076010" cy="0"/>
          </a:xfrm>
          <a:prstGeom prst="line">
            <a:avLst/>
          </a:prstGeom>
          <a:ln w="12700" cmpd="sng">
            <a:solidFill>
              <a:srgbClr val="694C4A"/>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20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2752" y="1156346"/>
            <a:ext cx="4082320" cy="367838"/>
          </a:xfrm>
        </p:spPr>
        <p:txBody>
          <a:bodyPr anchor="t">
            <a:noAutofit/>
          </a:bodyPr>
          <a:lstStyle>
            <a:lvl1pPr algn="l">
              <a:defRPr sz="1800" b="1" spc="60">
                <a:solidFill>
                  <a:srgbClr val="823736"/>
                </a:solidFill>
                <a:latin typeface="HelveticaNeueLT Pro 57 Cn" panose="020B0706030502020204" pitchFamily="34" charset="0"/>
                <a:cs typeface="HelveticaNeueLT Pro 57 Cn" panose="020B0706030502020204" pitchFamily="34" charset="0"/>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52751" y="1610252"/>
            <a:ext cx="4082321" cy="3912149"/>
          </a:xfrm>
        </p:spPr>
        <p:txBody>
          <a:bodyPr>
            <a:normAutofit/>
          </a:bodyPr>
          <a:lstStyle>
            <a:lvl1pPr marL="0" indent="0">
              <a:buNone/>
              <a:defRPr sz="1500">
                <a:solidFill>
                  <a:schemeClr val="tx1">
                    <a:lumMod val="85000"/>
                    <a:lumOff val="15000"/>
                  </a:schemeClr>
                </a:solidFill>
                <a:latin typeface="HelveticaNeueLT Pro 57 Cn" panose="020B07060305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Date Placeholder 3"/>
          <p:cNvSpPr>
            <a:spLocks noGrp="1"/>
          </p:cNvSpPr>
          <p:nvPr>
            <p:ph type="dt" sz="half" idx="10"/>
          </p:nvPr>
        </p:nvSpPr>
        <p:spPr>
          <a:xfrm>
            <a:off x="457200" y="6246974"/>
            <a:ext cx="2133600" cy="365125"/>
          </a:xfrm>
        </p:spPr>
        <p:txBody>
          <a:bodyPr/>
          <a:lstStyle>
            <a:lvl1pPr>
              <a:defRPr sz="1100" b="1" spc="100">
                <a:solidFill>
                  <a:srgbClr val="823736"/>
                </a:solidFill>
                <a:latin typeface="Arial Narrow"/>
                <a:cs typeface="Arial Narrow"/>
              </a:defRPr>
            </a:lvl1pPr>
          </a:lstStyle>
          <a:p>
            <a:r>
              <a:rPr lang="en-US" dirty="0" smtClean="0"/>
              <a:t>SLIDE </a:t>
            </a:r>
            <a:fld id="{67033D3B-B97D-244B-88F5-C21C79CB19F7}" type="slidenum">
              <a:rPr lang="en-US" smtClean="0"/>
              <a:pPr/>
              <a:t>‹#›</a:t>
            </a:fld>
            <a:r>
              <a:rPr lang="en-US" dirty="0" smtClean="0"/>
              <a:t> </a:t>
            </a:r>
            <a:r>
              <a:rPr lang="en-US" b="0" dirty="0" smtClean="0"/>
              <a:t> |  </a:t>
            </a:r>
            <a:fld id="{F61ACB0E-0B3F-1344-A17E-E2E67DEB70A1}" type="datetimeFigureOut">
              <a:rPr lang="en-US" smtClean="0"/>
              <a:pPr/>
              <a:t>10/14/2016</a:t>
            </a:fld>
            <a:endParaRPr lang="en-US" dirty="0"/>
          </a:p>
        </p:txBody>
      </p:sp>
      <p:sp>
        <p:nvSpPr>
          <p:cNvPr id="12" name="Picture Placeholder 11"/>
          <p:cNvSpPr>
            <a:spLocks noGrp="1"/>
          </p:cNvSpPr>
          <p:nvPr>
            <p:ph type="pic" sz="quarter" idx="11"/>
          </p:nvPr>
        </p:nvSpPr>
        <p:spPr>
          <a:xfrm>
            <a:off x="559061" y="1004026"/>
            <a:ext cx="3694669" cy="4518376"/>
          </a:xfrm>
        </p:spPr>
        <p:txBody>
          <a:bodyPr/>
          <a:lstStyle/>
          <a:p>
            <a:endParaRPr lang="en-US" dirty="0"/>
          </a:p>
        </p:txBody>
      </p:sp>
      <p:cxnSp>
        <p:nvCxnSpPr>
          <p:cNvPr id="13" name="Straight Connector 12"/>
          <p:cNvCxnSpPr/>
          <p:nvPr userDrawn="1"/>
        </p:nvCxnSpPr>
        <p:spPr>
          <a:xfrm>
            <a:off x="4552752" y="1004026"/>
            <a:ext cx="4082320" cy="0"/>
          </a:xfrm>
          <a:prstGeom prst="line">
            <a:avLst/>
          </a:prstGeom>
          <a:ln w="12700" cmpd="sng">
            <a:solidFill>
              <a:srgbClr val="694C4A"/>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328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543497" y="1564477"/>
            <a:ext cx="4082137" cy="685213"/>
          </a:xfrm>
        </p:spPr>
        <p:txBody>
          <a:bodyPr>
            <a:noAutofit/>
          </a:bodyPr>
          <a:lstStyle>
            <a:lvl1pPr algn="l">
              <a:defRPr sz="3600" b="1" spc="70" baseline="0">
                <a:solidFill>
                  <a:schemeClr val="tx1">
                    <a:lumMod val="85000"/>
                    <a:lumOff val="15000"/>
                  </a:schemeClr>
                </a:solidFill>
                <a:latin typeface="HelveticaNeueLT Pro 57 Cn" panose="020B0706030502020204" pitchFamily="34" charset="0"/>
                <a:cs typeface="HelveticaNeueLT Pro 57 Cn" panose="020B0706030502020204" pitchFamily="34" charset="0"/>
              </a:defRPr>
            </a:lvl1pPr>
          </a:lstStyle>
          <a:p>
            <a:r>
              <a:rPr lang="en-US" dirty="0" smtClean="0"/>
              <a:t>TITLE OF QUOTE</a:t>
            </a:r>
            <a:endParaRPr lang="en-US" dirty="0"/>
          </a:p>
        </p:txBody>
      </p:sp>
      <p:cxnSp>
        <p:nvCxnSpPr>
          <p:cNvPr id="6" name="Straight Connector 5"/>
          <p:cNvCxnSpPr/>
          <p:nvPr userDrawn="1"/>
        </p:nvCxnSpPr>
        <p:spPr>
          <a:xfrm>
            <a:off x="1706126" y="2243615"/>
            <a:ext cx="5932358" cy="6075"/>
          </a:xfrm>
          <a:prstGeom prst="line">
            <a:avLst/>
          </a:prstGeom>
          <a:ln w="12700"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8" name="Content Placeholder 2"/>
          <p:cNvSpPr>
            <a:spLocks noGrp="1"/>
          </p:cNvSpPr>
          <p:nvPr>
            <p:ph sz="half" idx="1" hasCustomPrompt="1"/>
          </p:nvPr>
        </p:nvSpPr>
        <p:spPr>
          <a:xfrm>
            <a:off x="1596740" y="4950294"/>
            <a:ext cx="5415838" cy="488093"/>
          </a:xfrm>
        </p:spPr>
        <p:txBody>
          <a:bodyPr>
            <a:normAutofit/>
          </a:bodyPr>
          <a:lstStyle>
            <a:lvl1pPr marL="342900" indent="-342900">
              <a:buClr>
                <a:schemeClr val="tx1">
                  <a:lumMod val="75000"/>
                  <a:lumOff val="25000"/>
                </a:schemeClr>
              </a:buClr>
              <a:buFont typeface="Lucida Grande"/>
              <a:buChar char="–"/>
              <a:defRPr sz="2200" baseline="0">
                <a:latin typeface="HelveticaNeueLT Std"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Author, Source</a:t>
            </a:r>
          </a:p>
        </p:txBody>
      </p:sp>
      <p:sp>
        <p:nvSpPr>
          <p:cNvPr id="9" name="Content Placeholder 2"/>
          <p:cNvSpPr>
            <a:spLocks noGrp="1"/>
          </p:cNvSpPr>
          <p:nvPr>
            <p:ph idx="10" hasCustomPrompt="1"/>
          </p:nvPr>
        </p:nvSpPr>
        <p:spPr>
          <a:xfrm>
            <a:off x="1549574" y="2491332"/>
            <a:ext cx="6088910" cy="2458962"/>
          </a:xfrm>
        </p:spPr>
        <p:txBody>
          <a:bodyPr>
            <a:normAutofit/>
          </a:bodyPr>
          <a:lstStyle>
            <a:lvl1pPr marL="0" indent="0">
              <a:buClr>
                <a:srgbClr val="823736"/>
              </a:buClr>
              <a:buSzPct val="88000"/>
              <a:buFontTx/>
              <a:buNone/>
              <a:defRPr sz="2200" i="1">
                <a:solidFill>
                  <a:schemeClr val="bg1"/>
                </a:solidFill>
                <a:latin typeface="Georgia"/>
                <a:cs typeface="Georgia"/>
              </a:defRPr>
            </a:lvl1pPr>
            <a:lvl2pPr marL="742950" indent="-285750">
              <a:buClr>
                <a:srgbClr val="823736"/>
              </a:buClr>
              <a:buSzPct val="74000"/>
              <a:buFont typeface="Lucida Grande"/>
              <a:buChar char="»"/>
              <a:defRPr sz="2500">
                <a:solidFill>
                  <a:schemeClr val="tx1">
                    <a:lumMod val="85000"/>
                    <a:lumOff val="15000"/>
                  </a:schemeClr>
                </a:solidFill>
              </a:defRPr>
            </a:lvl2pPr>
            <a:lvl3pPr>
              <a:buClr>
                <a:srgbClr val="823736"/>
              </a:buClr>
              <a:buSzPct val="89000"/>
              <a:defRPr sz="2300">
                <a:solidFill>
                  <a:schemeClr val="tx1">
                    <a:lumMod val="85000"/>
                    <a:lumOff val="15000"/>
                  </a:schemeClr>
                </a:solidFill>
              </a:defRPr>
            </a:lvl3pPr>
            <a:lvl4pPr>
              <a:defRPr sz="1900">
                <a:solidFill>
                  <a:schemeClr val="tx1">
                    <a:lumMod val="85000"/>
                    <a:lumOff val="15000"/>
                  </a:schemeClr>
                </a:solidFill>
              </a:defRPr>
            </a:lvl4pPr>
            <a:lvl5pPr>
              <a:defRPr sz="1700">
                <a:solidFill>
                  <a:schemeClr val="tx1">
                    <a:lumMod val="85000"/>
                    <a:lumOff val="15000"/>
                  </a:schemeClr>
                </a:solidFill>
              </a:defRPr>
            </a:lvl5pPr>
          </a:lstStyle>
          <a:p>
            <a:pPr lvl="0"/>
            <a:r>
              <a:rPr lang="en-US" dirty="0" smtClean="0"/>
              <a:t>“Insert quote or highlighted point.”</a:t>
            </a:r>
          </a:p>
        </p:txBody>
      </p:sp>
    </p:spTree>
    <p:extLst>
      <p:ext uri="{BB962C8B-B14F-4D97-AF65-F5344CB8AC3E}">
        <p14:creationId xmlns:p14="http://schemas.microsoft.com/office/powerpoint/2010/main" val="19137644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95078" y="3622516"/>
            <a:ext cx="7444027" cy="2435228"/>
          </a:xfrm>
        </p:spPr>
        <p:txBody>
          <a:bodyPr>
            <a:noAutofit/>
          </a:bodyPr>
          <a:lstStyle>
            <a:lvl1pPr algn="l">
              <a:defRPr sz="4800" b="1" spc="70" baseline="0">
                <a:solidFill>
                  <a:schemeClr val="bg1">
                    <a:lumMod val="85000"/>
                  </a:schemeClr>
                </a:solidFill>
                <a:latin typeface="HelveticaNeueLT Pro 57 Cn" panose="020B0706030502020204" pitchFamily="34" charset="0"/>
                <a:cs typeface="HelveticaNeueLT Pro 57 Cn" panose="020B0706030502020204" pitchFamily="34" charset="0"/>
              </a:defRPr>
            </a:lvl1pPr>
          </a:lstStyle>
          <a:p>
            <a:r>
              <a:rPr lang="en-US" dirty="0" smtClean="0"/>
              <a:t>DIVIDER HEADLINE</a:t>
            </a:r>
            <a:endParaRPr lang="en-US" dirty="0"/>
          </a:p>
        </p:txBody>
      </p:sp>
      <p:cxnSp>
        <p:nvCxnSpPr>
          <p:cNvPr id="5" name="Straight Connector 4"/>
          <p:cNvCxnSpPr/>
          <p:nvPr userDrawn="1"/>
        </p:nvCxnSpPr>
        <p:spPr>
          <a:xfrm flipV="1">
            <a:off x="922220" y="4314258"/>
            <a:ext cx="7141632" cy="36460"/>
          </a:xfrm>
          <a:prstGeom prst="line">
            <a:avLst/>
          </a:prstGeom>
          <a:ln w="12700" cmpd="sng">
            <a:solidFill>
              <a:schemeClr val="bg1">
                <a:lumMod val="85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61745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823736"/>
              </a:buClr>
              <a:buSzPct val="88000"/>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ACB0E-0B3F-1344-A17E-E2E67DEB70A1}" type="datetimeFigureOut">
              <a:rPr lang="en-US" smtClean="0"/>
              <a:pPr/>
              <a:t>10/14/2016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33D3B-B97D-244B-88F5-C21C79CB19F7}" type="slidenum">
              <a:rPr lang="en-US" smtClean="0"/>
              <a:pPr/>
              <a:t>‹#›</a:t>
            </a:fld>
            <a:endParaRPr lang="en-US"/>
          </a:p>
        </p:txBody>
      </p:sp>
    </p:spTree>
    <p:extLst>
      <p:ext uri="{BB962C8B-B14F-4D97-AF65-F5344CB8AC3E}">
        <p14:creationId xmlns:p14="http://schemas.microsoft.com/office/powerpoint/2010/main" val="599245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0" r:id="rId4"/>
    <p:sldLayoutId id="2147483661" r:id="rId5"/>
  </p:sldLayoutIdLst>
  <p:txStyles>
    <p:titleStyle>
      <a:lvl1pPr algn="l" defTabSz="457200" rtl="0" eaLnBrk="1" latinLnBrk="0" hangingPunct="1">
        <a:spcBef>
          <a:spcPct val="0"/>
        </a:spcBef>
        <a:buNone/>
        <a:defRPr sz="4000" kern="1200">
          <a:solidFill>
            <a:schemeClr val="tx1">
              <a:lumMod val="85000"/>
              <a:lumOff val="15000"/>
            </a:schemeClr>
          </a:solidFill>
          <a:latin typeface="Arial"/>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rgbClr val="823736"/>
        </a:buClr>
        <a:buSzPct val="88000"/>
        <a:buFont typeface="Arial"/>
        <a:buChar char="•"/>
        <a:tabLst/>
        <a:defRPr sz="2700" kern="1200">
          <a:solidFill>
            <a:schemeClr val="tx1">
              <a:lumMod val="85000"/>
              <a:lumOff val="15000"/>
            </a:schemeClr>
          </a:solidFill>
          <a:latin typeface="Arial"/>
          <a:ea typeface="+mn-ea"/>
          <a:cs typeface="Arial"/>
        </a:defRPr>
      </a:lvl1pPr>
      <a:lvl2pPr marL="742950" indent="-285750" algn="l" defTabSz="457200" rtl="0" eaLnBrk="1" latinLnBrk="0" hangingPunct="1">
        <a:spcBef>
          <a:spcPct val="20000"/>
        </a:spcBef>
        <a:buClr>
          <a:srgbClr val="823736"/>
        </a:buClr>
        <a:buSzPct val="77000"/>
        <a:buFont typeface="Lucida Grande"/>
        <a:buChar char="»"/>
        <a:defRPr sz="25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Font typeface="Arial"/>
        <a:buChar char="•"/>
        <a:defRPr sz="2300" kern="1200">
          <a:solidFill>
            <a:schemeClr val="tx1">
              <a:lumMod val="85000"/>
              <a:lumOff val="15000"/>
            </a:schemeClr>
          </a:solidFill>
          <a:latin typeface="Arial"/>
          <a:ea typeface="+mn-ea"/>
          <a:cs typeface="Arial"/>
        </a:defRPr>
      </a:lvl3pPr>
      <a:lvl4pPr marL="1600200" indent="-228600" algn="l" defTabSz="457200" rtl="0" eaLnBrk="1" latinLnBrk="0" hangingPunct="1">
        <a:spcBef>
          <a:spcPct val="20000"/>
        </a:spcBef>
        <a:buFont typeface="Arial"/>
        <a:buChar char="–"/>
        <a:defRPr sz="1900" kern="1200">
          <a:solidFill>
            <a:schemeClr val="tx1">
              <a:lumMod val="85000"/>
              <a:lumOff val="15000"/>
            </a:schemeClr>
          </a:solidFill>
          <a:latin typeface="Arial"/>
          <a:ea typeface="+mn-ea"/>
          <a:cs typeface="Arial"/>
        </a:defRPr>
      </a:lvl4pPr>
      <a:lvl5pPr marL="2057400" indent="-228600" algn="l" defTabSz="457200" rtl="0" eaLnBrk="1" latinLnBrk="0" hangingPunct="1">
        <a:spcBef>
          <a:spcPct val="20000"/>
        </a:spcBef>
        <a:buFont typeface="Arial"/>
        <a:buChar char="»"/>
        <a:defRPr sz="1700" kern="1200">
          <a:solidFill>
            <a:schemeClr val="tx1">
              <a:lumMod val="85000"/>
              <a:lumOff val="1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potlatchfund.org/grants/phil.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mailto:mary@potlatchfund.org" TargetMode="External"/><Relationship Id="rId3" Type="http://schemas.openxmlformats.org/officeDocument/2006/relationships/hyperlink" Target="http://www.potlatchfund.org/" TargetMode="External"/><Relationship Id="rId7" Type="http://schemas.openxmlformats.org/officeDocument/2006/relationships/hyperlink" Target="mailto:tachini@potlatchfund.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lawrence@potlatchfund.org" TargetMode="External"/><Relationship Id="rId5" Type="http://schemas.openxmlformats.org/officeDocument/2006/relationships/hyperlink" Target="mailto:dana@potlatchfund.org" TargetMode="External"/><Relationship Id="rId10" Type="http://schemas.openxmlformats.org/officeDocument/2006/relationships/hyperlink" Target="mailto:maria@potlatchfund.org" TargetMode="External"/><Relationship Id="rId4" Type="http://schemas.openxmlformats.org/officeDocument/2006/relationships/hyperlink" Target="mailto:info@potlatchfund.org" TargetMode="External"/><Relationship Id="rId9" Type="http://schemas.openxmlformats.org/officeDocument/2006/relationships/hyperlink" Target="mailto:damara@potlatchfund.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228600" y="2253343"/>
            <a:ext cx="8686800" cy="2623457"/>
          </a:xfrm>
        </p:spPr>
        <p:txBody>
          <a:bodyPr>
            <a:normAutofit/>
          </a:bodyPr>
          <a:lstStyle/>
          <a:p>
            <a:r>
              <a:rPr lang="en-US" altLang="en-US" dirty="0" smtClean="0">
                <a:latin typeface="Arial Narrow" panose="020B0606020202030204" pitchFamily="34" charset="0"/>
              </a:rPr>
              <a:t>Language and Food</a:t>
            </a:r>
            <a:br>
              <a:rPr lang="en-US" altLang="en-US" dirty="0" smtClean="0">
                <a:latin typeface="Arial Narrow" panose="020B0606020202030204" pitchFamily="34" charset="0"/>
              </a:rPr>
            </a:br>
            <a:r>
              <a:rPr lang="en-US" altLang="en-US" dirty="0" smtClean="0">
                <a:latin typeface="Arial Narrow" panose="020B0606020202030204" pitchFamily="34" charset="0"/>
              </a:rPr>
              <a:t>October 28, 2016</a:t>
            </a:r>
          </a:p>
        </p:txBody>
      </p:sp>
    </p:spTree>
    <p:extLst>
      <p:ext uri="{BB962C8B-B14F-4D97-AF65-F5344CB8AC3E}">
        <p14:creationId xmlns:p14="http://schemas.microsoft.com/office/powerpoint/2010/main" val="2999316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9932"/>
            <a:ext cx="8686800" cy="768076"/>
          </a:xfrm>
        </p:spPr>
        <p:txBody>
          <a:bodyPr>
            <a:normAutofit/>
          </a:bodyPr>
          <a:lstStyle/>
          <a:p>
            <a:r>
              <a:rPr lang="en-US" dirty="0" smtClean="0"/>
              <a:t>Language </a:t>
            </a:r>
            <a:r>
              <a:rPr lang="en-US" dirty="0"/>
              <a:t>shapes our </a:t>
            </a:r>
            <a:r>
              <a:rPr lang="en-US" dirty="0" smtClean="0"/>
              <a:t>worldview &amp; perceptions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The word for </a:t>
            </a:r>
            <a:r>
              <a:rPr lang="en-US" dirty="0" smtClean="0"/>
              <a:t>respect in Salish </a:t>
            </a:r>
            <a:r>
              <a:rPr lang="en-US" dirty="0"/>
              <a:t>is </a:t>
            </a:r>
            <a:r>
              <a:rPr lang="en-US" dirty="0" err="1" smtClean="0"/>
              <a:t>put</a:t>
            </a:r>
            <a:r>
              <a:rPr lang="en-US" dirty="0" err="1"/>
              <a:t>ʔ</a:t>
            </a:r>
            <a:r>
              <a:rPr lang="en-US" dirty="0" err="1" smtClean="0"/>
              <a:t>em</a:t>
            </a:r>
            <a:r>
              <a:rPr lang="en-US" dirty="0"/>
              <a:t>. Loosely deconstructed </a:t>
            </a:r>
            <a:r>
              <a:rPr lang="en-US" dirty="0" smtClean="0"/>
              <a:t>is means, being in the state of balance in the here and now.</a:t>
            </a:r>
          </a:p>
          <a:p>
            <a:pPr marL="457200" indent="-457200">
              <a:buFont typeface="Arial" panose="020B0604020202020204" pitchFamily="34" charset="0"/>
              <a:buChar char="•"/>
            </a:pPr>
            <a:r>
              <a:rPr lang="en-US" dirty="0" err="1" smtClean="0"/>
              <a:t>pu</a:t>
            </a:r>
            <a:r>
              <a:rPr lang="en-US" dirty="0" smtClean="0"/>
              <a:t>-t-</a:t>
            </a:r>
            <a:r>
              <a:rPr lang="en-US" dirty="0" err="1"/>
              <a:t>ʔ</a:t>
            </a:r>
            <a:r>
              <a:rPr lang="en-US" dirty="0" err="1" smtClean="0"/>
              <a:t>e</a:t>
            </a:r>
            <a:r>
              <a:rPr lang="en-US" dirty="0" smtClean="0"/>
              <a:t>-m = harmony-stative-</a:t>
            </a:r>
            <a:r>
              <a:rPr lang="en-US" dirty="0" err="1" smtClean="0"/>
              <a:t>locative.here.now</a:t>
            </a:r>
            <a:r>
              <a:rPr lang="en-US" dirty="0" smtClean="0"/>
              <a:t>-passive</a:t>
            </a:r>
          </a:p>
          <a:p>
            <a:pPr marL="457200" indent="-457200">
              <a:buFont typeface="Arial" panose="020B0604020202020204" pitchFamily="34" charset="0"/>
              <a:buChar char="•"/>
            </a:pPr>
            <a:r>
              <a:rPr lang="en-US" dirty="0" err="1" smtClean="0"/>
              <a:t>pu</a:t>
            </a:r>
            <a:r>
              <a:rPr lang="en-US" dirty="0" err="1"/>
              <a:t>ʔ</a:t>
            </a:r>
            <a:r>
              <a:rPr lang="en-US" dirty="0" smtClean="0"/>
              <a:t>- as a prefix indicate spouse of significant other. I believe it is indicative of balance of relationship or partnership.</a:t>
            </a:r>
          </a:p>
          <a:p>
            <a:pPr marL="457200" indent="-457200">
              <a:buFont typeface="Arial" panose="020B0604020202020204" pitchFamily="34" charset="0"/>
              <a:buChar char="•"/>
            </a:pPr>
            <a:r>
              <a:rPr lang="en-US" dirty="0" err="1" smtClean="0"/>
              <a:t>pu</a:t>
            </a:r>
            <a:r>
              <a:rPr lang="en-US" dirty="0" err="1"/>
              <a:t>ʔ</a:t>
            </a:r>
            <a:r>
              <a:rPr lang="en-US" dirty="0" err="1" smtClean="0"/>
              <a:t>Tachini</a:t>
            </a:r>
            <a:r>
              <a:rPr lang="en-US" dirty="0" smtClean="0"/>
              <a:t> would be in reference to my spouse or significant other and vice versa.</a:t>
            </a:r>
            <a:endParaRPr lang="en-US" dirty="0"/>
          </a:p>
        </p:txBody>
      </p:sp>
    </p:spTree>
    <p:extLst>
      <p:ext uri="{BB962C8B-B14F-4D97-AF65-F5344CB8AC3E}">
        <p14:creationId xmlns:p14="http://schemas.microsoft.com/office/powerpoint/2010/main" val="3988711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078" y="4215596"/>
            <a:ext cx="7444027" cy="2435228"/>
          </a:xfrm>
        </p:spPr>
        <p:txBody>
          <a:bodyPr/>
          <a:lstStyle/>
          <a:p>
            <a:r>
              <a:rPr lang="en-US" dirty="0" smtClean="0"/>
              <a:t>Language and Food</a:t>
            </a:r>
            <a:br>
              <a:rPr lang="en-US" dirty="0" smtClean="0"/>
            </a:br>
            <a:endParaRPr lang="en-US" dirty="0"/>
          </a:p>
        </p:txBody>
      </p:sp>
    </p:spTree>
    <p:extLst>
      <p:ext uri="{BB962C8B-B14F-4D97-AF65-F5344CB8AC3E}">
        <p14:creationId xmlns:p14="http://schemas.microsoft.com/office/powerpoint/2010/main" val="1998222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28008"/>
          </a:xfrm>
        </p:spPr>
        <p:txBody>
          <a:bodyPr>
            <a:normAutofit/>
          </a:bodyPr>
          <a:lstStyle/>
          <a:p>
            <a:r>
              <a:rPr lang="en-US" dirty="0" smtClean="0"/>
              <a:t>How language and worldview impacts food and food sovereignty</a:t>
            </a:r>
            <a:endParaRPr lang="en-US" dirty="0"/>
          </a:p>
        </p:txBody>
      </p:sp>
      <p:sp>
        <p:nvSpPr>
          <p:cNvPr id="4" name="Content Placeholder 3"/>
          <p:cNvSpPr>
            <a:spLocks noGrp="1"/>
          </p:cNvSpPr>
          <p:nvPr>
            <p:ph idx="1"/>
          </p:nvPr>
        </p:nvSpPr>
        <p:spPr/>
        <p:txBody>
          <a:bodyPr>
            <a:normAutofit/>
          </a:bodyPr>
          <a:lstStyle/>
          <a:p>
            <a:r>
              <a:rPr lang="en-US" dirty="0" smtClean="0"/>
              <a:t>Language shapes how we perceive and talk about food and food preparation.</a:t>
            </a:r>
          </a:p>
          <a:p>
            <a:pPr marL="457200" indent="-457200">
              <a:buFont typeface="Arial" panose="020B0604020202020204" pitchFamily="34" charset="0"/>
              <a:buChar char="•"/>
            </a:pPr>
            <a:r>
              <a:rPr lang="en-US" dirty="0" smtClean="0"/>
              <a:t>In Salish </a:t>
            </a:r>
            <a:r>
              <a:rPr lang="en-US" dirty="0" err="1" smtClean="0"/>
              <a:t>skʷalulexʷ</a:t>
            </a:r>
            <a:r>
              <a:rPr lang="en-US" dirty="0" smtClean="0"/>
              <a:t> is the word for plants</a:t>
            </a:r>
          </a:p>
          <a:p>
            <a:pPr marL="457200" indent="-457200">
              <a:buFont typeface="Arial" panose="020B0604020202020204" pitchFamily="34" charset="0"/>
              <a:buChar char="•"/>
            </a:pPr>
            <a:r>
              <a:rPr lang="en-US" dirty="0" smtClean="0"/>
              <a:t>This word literally means “that which grows in the earth/ground”</a:t>
            </a:r>
          </a:p>
          <a:p>
            <a:pPr marL="457200" indent="-457200">
              <a:buFont typeface="Arial" panose="020B0604020202020204" pitchFamily="34" charset="0"/>
              <a:buChar char="•"/>
            </a:pPr>
            <a:r>
              <a:rPr lang="en-US" dirty="0" smtClean="0"/>
              <a:t>Every time you speak of a plant in general, the image of growth in the soil is conjured in the mind.</a:t>
            </a:r>
          </a:p>
          <a:p>
            <a:pPr marL="457200" indent="-457200">
              <a:buFont typeface="Arial" panose="020B0604020202020204" pitchFamily="34" charset="0"/>
              <a:buChar char="•"/>
            </a:pPr>
            <a:r>
              <a:rPr lang="en-US" dirty="0" smtClean="0"/>
              <a:t>The root of a plant is </a:t>
            </a:r>
            <a:r>
              <a:rPr lang="en-US" dirty="0" err="1" smtClean="0"/>
              <a:t>soxʷep</a:t>
            </a:r>
            <a:r>
              <a:rPr lang="en-US" dirty="0" smtClean="0"/>
              <a:t> which means “the outward stretched from the base”</a:t>
            </a:r>
          </a:p>
        </p:txBody>
      </p:sp>
    </p:spTree>
    <p:extLst>
      <p:ext uri="{BB962C8B-B14F-4D97-AF65-F5344CB8AC3E}">
        <p14:creationId xmlns:p14="http://schemas.microsoft.com/office/powerpoint/2010/main" val="2132366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28008"/>
          </a:xfrm>
        </p:spPr>
        <p:txBody>
          <a:bodyPr>
            <a:normAutofit/>
          </a:bodyPr>
          <a:lstStyle/>
          <a:p>
            <a:r>
              <a:rPr lang="en-US" dirty="0" smtClean="0"/>
              <a:t>How language and worldview impacts food and food sovereignty</a:t>
            </a:r>
            <a:endParaRPr lang="en-US" dirty="0"/>
          </a:p>
        </p:txBody>
      </p:sp>
      <p:sp>
        <p:nvSpPr>
          <p:cNvPr id="4" name="Content Placeholder 3"/>
          <p:cNvSpPr>
            <a:spLocks noGrp="1"/>
          </p:cNvSpPr>
          <p:nvPr>
            <p:ph idx="1"/>
          </p:nvPr>
        </p:nvSpPr>
        <p:spPr/>
        <p:txBody>
          <a:bodyPr>
            <a:normAutofit/>
          </a:bodyPr>
          <a:lstStyle/>
          <a:p>
            <a:r>
              <a:rPr lang="en-US" dirty="0" smtClean="0"/>
              <a:t>Language shapes how we perceive and talk about food and food preparation.</a:t>
            </a:r>
          </a:p>
          <a:p>
            <a:pPr marL="457200" indent="-457200">
              <a:buFont typeface="Arial" panose="020B0604020202020204" pitchFamily="34" charset="0"/>
              <a:buChar char="•"/>
            </a:pPr>
            <a:r>
              <a:rPr lang="en-US" dirty="0" smtClean="0"/>
              <a:t>Water is a very important and special substance in the Salish worldview</a:t>
            </a:r>
          </a:p>
          <a:p>
            <a:pPr marL="457200" indent="-457200">
              <a:buFont typeface="Arial" panose="020B0604020202020204" pitchFamily="34" charset="0"/>
              <a:buChar char="•"/>
            </a:pPr>
            <a:r>
              <a:rPr lang="en-US" dirty="0" smtClean="0"/>
              <a:t>In Salish </a:t>
            </a:r>
            <a:r>
              <a:rPr lang="en-US" dirty="0" err="1" smtClean="0"/>
              <a:t>sewɬkʷ</a:t>
            </a:r>
            <a:r>
              <a:rPr lang="en-US" dirty="0" smtClean="0"/>
              <a:t> is water</a:t>
            </a:r>
          </a:p>
          <a:p>
            <a:pPr marL="457200" indent="-457200">
              <a:buFont typeface="Arial" panose="020B0604020202020204" pitchFamily="34" charset="0"/>
              <a:buChar char="•"/>
            </a:pPr>
            <a:r>
              <a:rPr lang="en-US" dirty="0" smtClean="0"/>
              <a:t>It literally means ‘the ask liquid’</a:t>
            </a:r>
          </a:p>
          <a:p>
            <a:pPr marL="457200" indent="-457200">
              <a:buFont typeface="Arial" panose="020B0604020202020204" pitchFamily="34" charset="0"/>
              <a:buChar char="•"/>
            </a:pPr>
            <a:r>
              <a:rPr lang="en-US" dirty="0" smtClean="0"/>
              <a:t>It is in reference to the importance placed on water. The prayers and thanks offered to every use of water.</a:t>
            </a:r>
          </a:p>
        </p:txBody>
      </p:sp>
    </p:spTree>
    <p:extLst>
      <p:ext uri="{BB962C8B-B14F-4D97-AF65-F5344CB8AC3E}">
        <p14:creationId xmlns:p14="http://schemas.microsoft.com/office/powerpoint/2010/main" val="3427498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28008"/>
          </a:xfrm>
        </p:spPr>
        <p:txBody>
          <a:bodyPr>
            <a:normAutofit/>
          </a:bodyPr>
          <a:lstStyle/>
          <a:p>
            <a:r>
              <a:rPr lang="en-US" dirty="0" smtClean="0"/>
              <a:t>How language and worldview impacts food and food sovereignty</a:t>
            </a:r>
            <a:endParaRPr lang="en-US" dirty="0"/>
          </a:p>
        </p:txBody>
      </p:sp>
      <p:sp>
        <p:nvSpPr>
          <p:cNvPr id="4" name="Content Placeholder 3"/>
          <p:cNvSpPr>
            <a:spLocks noGrp="1"/>
          </p:cNvSpPr>
          <p:nvPr>
            <p:ph idx="1"/>
          </p:nvPr>
        </p:nvSpPr>
        <p:spPr/>
        <p:txBody>
          <a:bodyPr>
            <a:normAutofit/>
          </a:bodyPr>
          <a:lstStyle/>
          <a:p>
            <a:r>
              <a:rPr lang="en-US" dirty="0" smtClean="0"/>
              <a:t>Classification of foods in Salish</a:t>
            </a:r>
          </a:p>
          <a:p>
            <a:pPr marL="457200" indent="-457200">
              <a:buFont typeface="Arial" panose="020B0604020202020204" pitchFamily="34" charset="0"/>
              <a:buChar char="•"/>
            </a:pPr>
            <a:r>
              <a:rPr lang="en-US" dirty="0" err="1" smtClean="0"/>
              <a:t>S</a:t>
            </a:r>
            <a:r>
              <a:rPr lang="en-US" dirty="0" err="1"/>
              <a:t>k̓</a:t>
            </a:r>
            <a:r>
              <a:rPr lang="en-US" dirty="0" err="1" smtClean="0"/>
              <a:t>ʷo</a:t>
            </a:r>
            <a:r>
              <a:rPr lang="en-US" dirty="0" err="1"/>
              <a:t>ɬ</a:t>
            </a:r>
            <a:r>
              <a:rPr lang="en-US" dirty="0" err="1" smtClean="0"/>
              <a:t>q</a:t>
            </a:r>
            <a:r>
              <a:rPr lang="en-US" dirty="0" smtClean="0"/>
              <a:t>, </a:t>
            </a:r>
            <a:r>
              <a:rPr lang="en-US" dirty="0" err="1" smtClean="0"/>
              <a:t>s</a:t>
            </a:r>
            <a:r>
              <a:rPr lang="en-US" dirty="0" err="1"/>
              <a:t>p</a:t>
            </a:r>
            <a:r>
              <a:rPr lang="en-US" dirty="0" err="1" smtClean="0"/>
              <a:t>̓qin</a:t>
            </a:r>
            <a:r>
              <a:rPr lang="en-US" dirty="0" smtClean="0"/>
              <a:t>, </a:t>
            </a:r>
            <a:r>
              <a:rPr lang="en-US" dirty="0" err="1" smtClean="0"/>
              <a:t>q</a:t>
            </a:r>
            <a:r>
              <a:rPr lang="en-US" dirty="0" err="1"/>
              <a:t>̓</a:t>
            </a:r>
            <a:r>
              <a:rPr lang="en-US" dirty="0" err="1" smtClean="0"/>
              <a:t>epxʷ</a:t>
            </a:r>
            <a:r>
              <a:rPr lang="en-US" dirty="0" err="1"/>
              <a:t>eʔ</a:t>
            </a:r>
            <a:r>
              <a:rPr lang="en-US" dirty="0" smtClean="0"/>
              <a:t>, </a:t>
            </a:r>
            <a:r>
              <a:rPr lang="en-US" dirty="0" err="1"/>
              <a:t>sp</a:t>
            </a:r>
            <a:r>
              <a:rPr lang="en-US" dirty="0" err="1" smtClean="0"/>
              <a:t>̓iqa</a:t>
            </a:r>
            <a:r>
              <a:rPr lang="en-US" dirty="0" err="1"/>
              <a:t>ɬ</a:t>
            </a:r>
            <a:r>
              <a:rPr lang="en-US" dirty="0" err="1" smtClean="0"/>
              <a:t>q</a:t>
            </a:r>
            <a:r>
              <a:rPr lang="en-US" dirty="0" smtClean="0"/>
              <a:t>, </a:t>
            </a:r>
            <a:r>
              <a:rPr lang="en-US" dirty="0" err="1"/>
              <a:t>soxʷep</a:t>
            </a:r>
            <a:r>
              <a:rPr lang="en-US" dirty="0" smtClean="0"/>
              <a:t>, </a:t>
            </a:r>
            <a:r>
              <a:rPr lang="en-US" dirty="0" err="1" smtClean="0"/>
              <a:t>sqelt</a:t>
            </a:r>
            <a:r>
              <a:rPr lang="en-US" dirty="0" err="1"/>
              <a:t>c</a:t>
            </a:r>
            <a:r>
              <a:rPr lang="en-US" dirty="0" smtClean="0"/>
              <a:t>̌</a:t>
            </a:r>
          </a:p>
          <a:p>
            <a:pPr marL="457200" indent="-457200">
              <a:buFont typeface="Arial" panose="020B0604020202020204" pitchFamily="34" charset="0"/>
              <a:buChar char="•"/>
            </a:pPr>
            <a:r>
              <a:rPr lang="en-US" dirty="0" err="1" smtClean="0"/>
              <a:t>sk</a:t>
            </a:r>
            <a:r>
              <a:rPr lang="en-US" dirty="0" err="1"/>
              <a:t>̓ʷoɬq</a:t>
            </a:r>
            <a:r>
              <a:rPr lang="en-US" dirty="0"/>
              <a:t> </a:t>
            </a:r>
            <a:r>
              <a:rPr lang="en-US" dirty="0" smtClean="0"/>
              <a:t>is anything grown in a garden</a:t>
            </a:r>
          </a:p>
          <a:p>
            <a:pPr marL="457200" indent="-457200">
              <a:buFont typeface="Arial" panose="020B0604020202020204" pitchFamily="34" charset="0"/>
              <a:buChar char="•"/>
            </a:pPr>
            <a:r>
              <a:rPr lang="en-US" dirty="0" err="1"/>
              <a:t>sp̓qin</a:t>
            </a:r>
            <a:r>
              <a:rPr lang="en-US" dirty="0"/>
              <a:t> </a:t>
            </a:r>
            <a:r>
              <a:rPr lang="en-US" dirty="0" smtClean="0"/>
              <a:t>is any kind of grain</a:t>
            </a:r>
          </a:p>
          <a:p>
            <a:pPr marL="457200" indent="-457200">
              <a:buFont typeface="Arial" panose="020B0604020202020204" pitchFamily="34" charset="0"/>
              <a:buChar char="•"/>
            </a:pPr>
            <a:r>
              <a:rPr lang="en-US" dirty="0" err="1"/>
              <a:t>q̓</a:t>
            </a:r>
            <a:r>
              <a:rPr lang="en-US" dirty="0" err="1" smtClean="0"/>
              <a:t>epxʷeʔ</a:t>
            </a:r>
            <a:r>
              <a:rPr lang="en-US" dirty="0" smtClean="0"/>
              <a:t> is any kind of nut</a:t>
            </a:r>
          </a:p>
          <a:p>
            <a:pPr marL="457200" indent="-457200">
              <a:buFont typeface="Arial" panose="020B0604020202020204" pitchFamily="34" charset="0"/>
              <a:buChar char="•"/>
            </a:pPr>
            <a:r>
              <a:rPr lang="en-US" dirty="0" err="1"/>
              <a:t>sp̓iqaɬq</a:t>
            </a:r>
            <a:r>
              <a:rPr lang="en-US" dirty="0"/>
              <a:t> </a:t>
            </a:r>
            <a:r>
              <a:rPr lang="en-US" dirty="0" smtClean="0"/>
              <a:t>is any kind of berry</a:t>
            </a:r>
          </a:p>
          <a:p>
            <a:pPr marL="457200" indent="-457200">
              <a:buFont typeface="Arial" panose="020B0604020202020204" pitchFamily="34" charset="0"/>
              <a:buChar char="•"/>
            </a:pPr>
            <a:r>
              <a:rPr lang="en-US" dirty="0" err="1"/>
              <a:t>soxʷep</a:t>
            </a:r>
            <a:r>
              <a:rPr lang="en-US" dirty="0"/>
              <a:t> </a:t>
            </a:r>
            <a:r>
              <a:rPr lang="en-US" dirty="0" smtClean="0"/>
              <a:t>is any kind of root</a:t>
            </a:r>
          </a:p>
          <a:p>
            <a:pPr marL="457200" indent="-457200">
              <a:buFont typeface="Arial" panose="020B0604020202020204" pitchFamily="34" charset="0"/>
              <a:buChar char="•"/>
            </a:pPr>
            <a:r>
              <a:rPr lang="en-US" dirty="0" err="1"/>
              <a:t>sqeltc</a:t>
            </a:r>
            <a:r>
              <a:rPr lang="en-US" dirty="0"/>
              <a:t>̌ </a:t>
            </a:r>
            <a:r>
              <a:rPr lang="en-US" dirty="0" smtClean="0"/>
              <a:t>is any kind of meat</a:t>
            </a:r>
          </a:p>
        </p:txBody>
      </p:sp>
    </p:spTree>
    <p:extLst>
      <p:ext uri="{BB962C8B-B14F-4D97-AF65-F5344CB8AC3E}">
        <p14:creationId xmlns:p14="http://schemas.microsoft.com/office/powerpoint/2010/main" val="3400126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28008"/>
          </a:xfrm>
        </p:spPr>
        <p:txBody>
          <a:bodyPr>
            <a:normAutofit/>
          </a:bodyPr>
          <a:lstStyle/>
          <a:p>
            <a:r>
              <a:rPr lang="en-US" dirty="0" smtClean="0"/>
              <a:t>How language and worldview impacts food and food sovereignty</a:t>
            </a:r>
            <a:endParaRPr lang="en-US" dirty="0"/>
          </a:p>
        </p:txBody>
      </p:sp>
      <p:sp>
        <p:nvSpPr>
          <p:cNvPr id="4" name="Content Placeholder 3"/>
          <p:cNvSpPr>
            <a:spLocks noGrp="1"/>
          </p:cNvSpPr>
          <p:nvPr>
            <p:ph idx="1"/>
          </p:nvPr>
        </p:nvSpPr>
        <p:spPr/>
        <p:txBody>
          <a:bodyPr>
            <a:normAutofit/>
          </a:bodyPr>
          <a:lstStyle/>
          <a:p>
            <a:r>
              <a:rPr lang="en-US" dirty="0" smtClean="0"/>
              <a:t>Classification of foods in Salish</a:t>
            </a:r>
          </a:p>
          <a:p>
            <a:pPr marL="457200" indent="-457200">
              <a:buFont typeface="Arial" panose="020B0604020202020204" pitchFamily="34" charset="0"/>
              <a:buChar char="•"/>
            </a:pPr>
            <a:r>
              <a:rPr lang="en-US" dirty="0" smtClean="0"/>
              <a:t>Garden foods are </a:t>
            </a:r>
            <a:r>
              <a:rPr lang="en-US" dirty="0" err="1"/>
              <a:t>sk̓ʷoɬq</a:t>
            </a:r>
            <a:r>
              <a:rPr lang="en-US" dirty="0"/>
              <a:t> </a:t>
            </a:r>
            <a:endParaRPr lang="en-US" dirty="0" smtClean="0"/>
          </a:p>
          <a:p>
            <a:pPr marL="457200" indent="-457200">
              <a:buFont typeface="Arial" panose="020B0604020202020204" pitchFamily="34" charset="0"/>
              <a:buChar char="•"/>
            </a:pPr>
            <a:r>
              <a:rPr lang="en-US" dirty="0" smtClean="0"/>
              <a:t>This literally means “that which accompanies work or effort”</a:t>
            </a:r>
          </a:p>
          <a:p>
            <a:pPr marL="457200" indent="-457200">
              <a:buFont typeface="Arial" panose="020B0604020202020204" pitchFamily="34" charset="0"/>
              <a:buChar char="•"/>
            </a:pPr>
            <a:r>
              <a:rPr lang="en-US" dirty="0" err="1"/>
              <a:t>sp̓</a:t>
            </a:r>
            <a:r>
              <a:rPr lang="en-US" dirty="0" err="1" smtClean="0"/>
              <a:t>iqaɬq</a:t>
            </a:r>
            <a:r>
              <a:rPr lang="en-US" dirty="0" smtClean="0"/>
              <a:t> is any kind of berry</a:t>
            </a:r>
          </a:p>
          <a:p>
            <a:pPr marL="457200" indent="-457200">
              <a:buFont typeface="Arial" panose="020B0604020202020204" pitchFamily="34" charset="0"/>
              <a:buChar char="•"/>
            </a:pPr>
            <a:r>
              <a:rPr lang="en-US" dirty="0" smtClean="0"/>
              <a:t>This literally means “the accompaniment which is brought to readiness/ripeness”</a:t>
            </a:r>
          </a:p>
        </p:txBody>
      </p:sp>
    </p:spTree>
    <p:extLst>
      <p:ext uri="{BB962C8B-B14F-4D97-AF65-F5344CB8AC3E}">
        <p14:creationId xmlns:p14="http://schemas.microsoft.com/office/powerpoint/2010/main" val="1330399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28008"/>
          </a:xfrm>
        </p:spPr>
        <p:txBody>
          <a:bodyPr>
            <a:normAutofit/>
          </a:bodyPr>
          <a:lstStyle/>
          <a:p>
            <a:r>
              <a:rPr lang="en-US" dirty="0" smtClean="0"/>
              <a:t>How language and worldview impacts food and food sovereignty</a:t>
            </a:r>
            <a:endParaRPr lang="en-US" dirty="0"/>
          </a:p>
        </p:txBody>
      </p:sp>
      <p:sp>
        <p:nvSpPr>
          <p:cNvPr id="4" name="Content Placeholder 3"/>
          <p:cNvSpPr>
            <a:spLocks noGrp="1"/>
          </p:cNvSpPr>
          <p:nvPr>
            <p:ph idx="1"/>
          </p:nvPr>
        </p:nvSpPr>
        <p:spPr/>
        <p:txBody>
          <a:bodyPr>
            <a:normAutofit/>
          </a:bodyPr>
          <a:lstStyle/>
          <a:p>
            <a:r>
              <a:rPr lang="en-US" dirty="0" smtClean="0"/>
              <a:t>Classification of foods in Salish</a:t>
            </a:r>
          </a:p>
          <a:p>
            <a:pPr marL="457200" indent="-457200">
              <a:buFont typeface="Arial" panose="020B0604020202020204" pitchFamily="34" charset="0"/>
              <a:buChar char="•"/>
            </a:pPr>
            <a:r>
              <a:rPr lang="en-US" dirty="0" err="1"/>
              <a:t>sqeltc</a:t>
            </a:r>
            <a:r>
              <a:rPr lang="en-US" dirty="0"/>
              <a:t>̌ </a:t>
            </a:r>
            <a:r>
              <a:rPr lang="en-US" dirty="0" smtClean="0"/>
              <a:t> is </a:t>
            </a:r>
            <a:r>
              <a:rPr lang="en-US" dirty="0"/>
              <a:t>any kind of meat</a:t>
            </a:r>
          </a:p>
          <a:p>
            <a:pPr marL="457200" indent="-457200">
              <a:buFont typeface="Arial" panose="020B0604020202020204" pitchFamily="34" charset="0"/>
              <a:buChar char="•"/>
            </a:pPr>
            <a:r>
              <a:rPr lang="en-US" dirty="0" err="1"/>
              <a:t>sqeltc</a:t>
            </a:r>
            <a:r>
              <a:rPr lang="en-US" dirty="0"/>
              <a:t>̌ </a:t>
            </a:r>
            <a:r>
              <a:rPr lang="en-US" dirty="0" smtClean="0"/>
              <a:t> is </a:t>
            </a:r>
            <a:r>
              <a:rPr lang="en-US" dirty="0"/>
              <a:t>also translated as: body, muscles, meat, flesh.</a:t>
            </a:r>
          </a:p>
          <a:p>
            <a:pPr marL="457200" indent="-457200">
              <a:buFont typeface="Arial" panose="020B0604020202020204" pitchFamily="34" charset="0"/>
              <a:buChar char="•"/>
            </a:pPr>
            <a:r>
              <a:rPr lang="en-US" dirty="0"/>
              <a:t>All </a:t>
            </a:r>
            <a:r>
              <a:rPr lang="en-US" dirty="0" smtClean="0"/>
              <a:t>things have </a:t>
            </a:r>
            <a:r>
              <a:rPr lang="en-US" dirty="0" err="1"/>
              <a:t>sqeltc</a:t>
            </a:r>
            <a:r>
              <a:rPr lang="en-US" dirty="0"/>
              <a:t>̌</a:t>
            </a:r>
            <a:r>
              <a:rPr lang="en-US" dirty="0" smtClean="0"/>
              <a:t> including people, animals, fish, insects, trees, plants and any object seen as having skin or covering.</a:t>
            </a:r>
            <a:endParaRPr lang="en-US" dirty="0"/>
          </a:p>
        </p:txBody>
      </p:sp>
    </p:spTree>
    <p:extLst>
      <p:ext uri="{BB962C8B-B14F-4D97-AF65-F5344CB8AC3E}">
        <p14:creationId xmlns:p14="http://schemas.microsoft.com/office/powerpoint/2010/main" val="3940592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28008"/>
          </a:xfrm>
        </p:spPr>
        <p:txBody>
          <a:bodyPr>
            <a:normAutofit/>
          </a:bodyPr>
          <a:lstStyle/>
          <a:p>
            <a:r>
              <a:rPr lang="en-US" dirty="0" smtClean="0"/>
              <a:t>Indigenous food – placed based food</a:t>
            </a:r>
            <a:endParaRPr lang="en-US" dirty="0"/>
          </a:p>
        </p:txBody>
      </p:sp>
      <p:sp>
        <p:nvSpPr>
          <p:cNvPr id="4" name="Content Placeholder 3"/>
          <p:cNvSpPr>
            <a:spLocks noGrp="1"/>
          </p:cNvSpPr>
          <p:nvPr>
            <p:ph idx="1"/>
          </p:nvPr>
        </p:nvSpPr>
        <p:spPr/>
        <p:txBody>
          <a:bodyPr>
            <a:normAutofit/>
          </a:bodyPr>
          <a:lstStyle/>
          <a:p>
            <a:r>
              <a:rPr lang="en-US" dirty="0" smtClean="0"/>
              <a:t>Prior to agriculture, in every area of the world where people lived there were natural foods that sustained them. So were more abundant that others.</a:t>
            </a:r>
          </a:p>
          <a:p>
            <a:pPr marL="457200" indent="-457200">
              <a:buFont typeface="Arial" panose="020B0604020202020204" pitchFamily="34" charset="0"/>
              <a:buChar char="•"/>
            </a:pPr>
            <a:r>
              <a:rPr lang="en-US" dirty="0" smtClean="0"/>
              <a:t>The food was available seasonally and in a cyclical pattern</a:t>
            </a:r>
            <a:endParaRPr lang="en-US" dirty="0"/>
          </a:p>
          <a:p>
            <a:pPr marL="457200" indent="-457200">
              <a:buFont typeface="Arial" panose="020B0604020202020204" pitchFamily="34" charset="0"/>
              <a:buChar char="•"/>
            </a:pPr>
            <a:r>
              <a:rPr lang="en-US" dirty="0" smtClean="0"/>
              <a:t>Spring – first plant foods, roots</a:t>
            </a:r>
          </a:p>
          <a:p>
            <a:pPr marL="457200" indent="-457200">
              <a:buFont typeface="Arial" panose="020B0604020202020204" pitchFamily="34" charset="0"/>
              <a:buChar char="•"/>
            </a:pPr>
            <a:r>
              <a:rPr lang="en-US" dirty="0" smtClean="0"/>
              <a:t>Summer – roots, berries, leaves (dried for storage)</a:t>
            </a:r>
          </a:p>
          <a:p>
            <a:pPr marL="457200" indent="-457200">
              <a:buFont typeface="Arial" panose="020B0604020202020204" pitchFamily="34" charset="0"/>
              <a:buChar char="•"/>
            </a:pPr>
            <a:r>
              <a:rPr lang="en-US" dirty="0" smtClean="0"/>
              <a:t>Fall – roots, berries, leaves (dried for storage)</a:t>
            </a:r>
          </a:p>
          <a:p>
            <a:pPr marL="457200" indent="-457200">
              <a:buFont typeface="Arial" panose="020B0604020202020204" pitchFamily="34" charset="0"/>
              <a:buChar char="•"/>
            </a:pPr>
            <a:r>
              <a:rPr lang="en-US" dirty="0" smtClean="0"/>
              <a:t>Winter – reliance on dried stored food</a:t>
            </a:r>
            <a:endParaRPr lang="en-US" dirty="0"/>
          </a:p>
        </p:txBody>
      </p:sp>
    </p:spTree>
    <p:extLst>
      <p:ext uri="{BB962C8B-B14F-4D97-AF65-F5344CB8AC3E}">
        <p14:creationId xmlns:p14="http://schemas.microsoft.com/office/powerpoint/2010/main" val="1204881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078" y="3853744"/>
            <a:ext cx="7444027" cy="2435228"/>
          </a:xfrm>
        </p:spPr>
        <p:txBody>
          <a:bodyPr/>
          <a:lstStyle/>
          <a:p>
            <a:r>
              <a:rPr lang="en-US" dirty="0"/>
              <a:t>Language revitalization as a system</a:t>
            </a:r>
          </a:p>
        </p:txBody>
      </p:sp>
    </p:spTree>
    <p:extLst>
      <p:ext uri="{BB962C8B-B14F-4D97-AF65-F5344CB8AC3E}">
        <p14:creationId xmlns:p14="http://schemas.microsoft.com/office/powerpoint/2010/main" val="1150344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28008"/>
          </a:xfrm>
        </p:spPr>
        <p:txBody>
          <a:bodyPr>
            <a:normAutofit/>
          </a:bodyPr>
          <a:lstStyle/>
          <a:p>
            <a:r>
              <a:rPr lang="en-US" dirty="0" smtClean="0"/>
              <a:t>Indigenous food – placed based food</a:t>
            </a:r>
            <a:endParaRPr lang="en-US" dirty="0"/>
          </a:p>
        </p:txBody>
      </p:sp>
      <p:sp>
        <p:nvSpPr>
          <p:cNvPr id="4" name="Content Placeholder 3"/>
          <p:cNvSpPr>
            <a:spLocks noGrp="1"/>
          </p:cNvSpPr>
          <p:nvPr>
            <p:ph idx="1"/>
          </p:nvPr>
        </p:nvSpPr>
        <p:spPr/>
        <p:txBody>
          <a:bodyPr>
            <a:normAutofit/>
          </a:bodyPr>
          <a:lstStyle/>
          <a:p>
            <a:r>
              <a:rPr lang="en-US" dirty="0" smtClean="0"/>
              <a:t>One of the main staple foods in the mountainous northwest is the huckleberry.</a:t>
            </a:r>
          </a:p>
          <a:p>
            <a:pPr marL="457200" indent="-457200">
              <a:buFont typeface="Arial" panose="020B0604020202020204" pitchFamily="34" charset="0"/>
              <a:buChar char="•"/>
            </a:pPr>
            <a:r>
              <a:rPr lang="en-US" dirty="0" smtClean="0"/>
              <a:t>In Salish huckleberry is </a:t>
            </a:r>
            <a:r>
              <a:rPr lang="en-US" dirty="0" err="1" smtClean="0"/>
              <a:t>sťšaɬq</a:t>
            </a:r>
            <a:endParaRPr lang="en-US" dirty="0"/>
          </a:p>
          <a:p>
            <a:pPr marL="457200" indent="-457200">
              <a:buFont typeface="Arial" panose="020B0604020202020204" pitchFamily="34" charset="0"/>
              <a:buChar char="•"/>
            </a:pPr>
            <a:r>
              <a:rPr lang="en-US" dirty="0" smtClean="0"/>
              <a:t>From the root word </a:t>
            </a:r>
            <a:r>
              <a:rPr lang="en-US" dirty="0" err="1" smtClean="0"/>
              <a:t>ťis</a:t>
            </a:r>
            <a:r>
              <a:rPr lang="en-US" dirty="0" smtClean="0"/>
              <a:t>̌ which means sweet</a:t>
            </a:r>
          </a:p>
          <a:p>
            <a:pPr marL="457200" indent="-457200">
              <a:buFont typeface="Arial" panose="020B0604020202020204" pitchFamily="34" charset="0"/>
              <a:buChar char="•"/>
            </a:pPr>
            <a:r>
              <a:rPr lang="en-US" dirty="0" smtClean="0"/>
              <a:t>This was the main source of sweetener prior to sugar</a:t>
            </a:r>
          </a:p>
          <a:p>
            <a:pPr marL="457200" indent="-457200">
              <a:buFont typeface="Arial" panose="020B0604020202020204" pitchFamily="34" charset="0"/>
              <a:buChar char="•"/>
            </a:pPr>
            <a:r>
              <a:rPr lang="en-US" dirty="0" smtClean="0"/>
              <a:t>Huckleberries only grow at certain altitudes under certain conditions and only for a short few weeks in the during the summer. </a:t>
            </a:r>
          </a:p>
          <a:p>
            <a:pPr marL="457200" indent="-457200">
              <a:buFont typeface="Arial" panose="020B0604020202020204" pitchFamily="34" charset="0"/>
              <a:buChar char="•"/>
            </a:pPr>
            <a:r>
              <a:rPr lang="en-US" dirty="0" smtClean="0"/>
              <a:t>One must know its seasonal and cyclical pattern to gather, dry, and store for the coming year</a:t>
            </a:r>
          </a:p>
        </p:txBody>
      </p:sp>
    </p:spTree>
    <p:extLst>
      <p:ext uri="{BB962C8B-B14F-4D97-AF65-F5344CB8AC3E}">
        <p14:creationId xmlns:p14="http://schemas.microsoft.com/office/powerpoint/2010/main" val="2212797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59932"/>
            <a:ext cx="8686801" cy="768076"/>
          </a:xfrm>
        </p:spPr>
        <p:txBody>
          <a:bodyPr>
            <a:normAutofit/>
          </a:bodyPr>
          <a:lstStyle/>
          <a:p>
            <a:r>
              <a:rPr lang="en-US" dirty="0" smtClean="0"/>
              <a:t>Potlatch Fund Trainers/Staff</a:t>
            </a:r>
            <a:endParaRPr lang="en-US" dirty="0"/>
          </a:p>
        </p:txBody>
      </p:sp>
      <p:sp>
        <p:nvSpPr>
          <p:cNvPr id="3" name="Content Placeholder 2"/>
          <p:cNvSpPr>
            <a:spLocks noGrp="1"/>
          </p:cNvSpPr>
          <p:nvPr>
            <p:ph idx="1"/>
          </p:nvPr>
        </p:nvSpPr>
        <p:spPr>
          <a:xfrm>
            <a:off x="585409" y="1128008"/>
            <a:ext cx="8229600" cy="5403421"/>
          </a:xfrm>
        </p:spPr>
        <p:txBody>
          <a:bodyPr/>
          <a:lstStyle/>
          <a:p>
            <a:r>
              <a:rPr lang="en-US" b="1" dirty="0" smtClean="0"/>
              <a:t>Tachini Pete (Salish/Dine), MBA</a:t>
            </a:r>
          </a:p>
          <a:p>
            <a:pPr marL="342900" indent="-342900">
              <a:buFont typeface="Arial" panose="020B0604020202020204" pitchFamily="34" charset="0"/>
              <a:buChar char="•"/>
            </a:pPr>
            <a:r>
              <a:rPr lang="en-US" sz="2400" dirty="0" smtClean="0"/>
              <a:t>Capacity Building Program Director</a:t>
            </a:r>
          </a:p>
          <a:p>
            <a:pPr marL="342900" indent="-342900">
              <a:buFont typeface="Arial" panose="020B0604020202020204" pitchFamily="34" charset="0"/>
              <a:buChar char="•"/>
            </a:pPr>
            <a:r>
              <a:rPr lang="en-US" sz="2400" dirty="0" smtClean="0"/>
              <a:t>Provides training and technical assistance services</a:t>
            </a:r>
          </a:p>
          <a:p>
            <a:pPr marL="342900" indent="-342900">
              <a:buFont typeface="Arial" panose="020B0604020202020204" pitchFamily="34" charset="0"/>
              <a:buChar char="•"/>
            </a:pPr>
            <a:r>
              <a:rPr lang="en-US" sz="2400" dirty="0" smtClean="0"/>
              <a:t>Specializes in language revitalization, second language acquisition, and small business development</a:t>
            </a:r>
          </a:p>
          <a:p>
            <a:pPr marL="342900" indent="-342900">
              <a:buFont typeface="Arial" panose="020B0604020202020204" pitchFamily="34" charset="0"/>
              <a:buChar char="•"/>
            </a:pPr>
            <a:r>
              <a:rPr lang="en-US" sz="2400" dirty="0" smtClean="0"/>
              <a:t>Former Executive Director of </a:t>
            </a:r>
            <a:r>
              <a:rPr lang="en-US" sz="2400" dirty="0" err="1" smtClean="0"/>
              <a:t>Nkwusm</a:t>
            </a:r>
            <a:r>
              <a:rPr lang="en-US" sz="2400" dirty="0" smtClean="0"/>
              <a:t>, Salish Language Revitalization Institute</a:t>
            </a:r>
          </a:p>
          <a:p>
            <a:pPr marL="342900" indent="-342900">
              <a:buFont typeface="Arial" panose="020B0604020202020204" pitchFamily="34" charset="0"/>
              <a:buChar char="•"/>
            </a:pPr>
            <a:r>
              <a:rPr lang="en-US" sz="2400" dirty="0" smtClean="0"/>
              <a:t>Author of Salish Language Dictionary</a:t>
            </a:r>
          </a:p>
          <a:p>
            <a:pPr marL="342900" indent="-342900">
              <a:buFont typeface="Arial" panose="020B0604020202020204" pitchFamily="34" charset="0"/>
              <a:buChar char="•"/>
            </a:pPr>
            <a:r>
              <a:rPr lang="en-US" sz="2400" dirty="0"/>
              <a:t>Small Business owner (Tachini Drums)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p:txBody>
      </p:sp>
    </p:spTree>
    <p:extLst>
      <p:ext uri="{BB962C8B-B14F-4D97-AF65-F5344CB8AC3E}">
        <p14:creationId xmlns:p14="http://schemas.microsoft.com/office/powerpoint/2010/main" val="489878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28008"/>
          </a:xfrm>
        </p:spPr>
        <p:txBody>
          <a:bodyPr>
            <a:normAutofit/>
          </a:bodyPr>
          <a:lstStyle/>
          <a:p>
            <a:r>
              <a:rPr lang="en-US" dirty="0" smtClean="0"/>
              <a:t>Indigenous food – placed based food</a:t>
            </a:r>
            <a:endParaRPr lang="en-US" dirty="0"/>
          </a:p>
        </p:txBody>
      </p:sp>
      <p:sp>
        <p:nvSpPr>
          <p:cNvPr id="4" name="Content Placeholder 3"/>
          <p:cNvSpPr>
            <a:spLocks noGrp="1"/>
          </p:cNvSpPr>
          <p:nvPr>
            <p:ph idx="1"/>
          </p:nvPr>
        </p:nvSpPr>
        <p:spPr/>
        <p:txBody>
          <a:bodyPr>
            <a:normAutofit/>
          </a:bodyPr>
          <a:lstStyle/>
          <a:p>
            <a:r>
              <a:rPr lang="en-US" dirty="0" smtClean="0"/>
              <a:t>Along with the many berry and root foods there are also medicines and herbs. One common leaf used for tea is the </a:t>
            </a:r>
            <a:r>
              <a:rPr lang="en-US" dirty="0"/>
              <a:t>L</a:t>
            </a:r>
            <a:r>
              <a:rPr lang="en-US" dirty="0" smtClean="0"/>
              <a:t>abrador herbal tea. </a:t>
            </a:r>
          </a:p>
          <a:p>
            <a:pPr marL="457200" indent="-457200">
              <a:buFont typeface="Arial" panose="020B0604020202020204" pitchFamily="34" charset="0"/>
              <a:buChar char="•"/>
            </a:pPr>
            <a:r>
              <a:rPr lang="en-US" dirty="0" smtClean="0"/>
              <a:t>Locally it is called mountain tea or Indian tea</a:t>
            </a:r>
            <a:endParaRPr lang="en-US" dirty="0"/>
          </a:p>
          <a:p>
            <a:pPr marL="457200" indent="-457200">
              <a:buFont typeface="Arial" panose="020B0604020202020204" pitchFamily="34" charset="0"/>
              <a:buChar char="•"/>
            </a:pPr>
            <a:r>
              <a:rPr lang="en-US" dirty="0" smtClean="0"/>
              <a:t>In Salish it is called </a:t>
            </a:r>
            <a:r>
              <a:rPr lang="en-US" dirty="0" err="1" smtClean="0"/>
              <a:t>sxʷcusi</a:t>
            </a:r>
            <a:endParaRPr lang="en-US" dirty="0" smtClean="0"/>
          </a:p>
          <a:p>
            <a:pPr marL="457200" indent="-457200">
              <a:buFont typeface="Arial" panose="020B0604020202020204" pitchFamily="34" charset="0"/>
              <a:buChar char="•"/>
            </a:pPr>
            <a:r>
              <a:rPr lang="en-US" dirty="0" smtClean="0"/>
              <a:t>This name is directly associated with where it grows</a:t>
            </a:r>
          </a:p>
          <a:p>
            <a:pPr marL="457200" indent="-457200">
              <a:buFont typeface="Arial" panose="020B0604020202020204" pitchFamily="34" charset="0"/>
              <a:buChar char="•"/>
            </a:pPr>
            <a:r>
              <a:rPr lang="en-US" dirty="0" err="1" smtClean="0"/>
              <a:t>Sxʷcusi</a:t>
            </a:r>
            <a:r>
              <a:rPr lang="en-US" dirty="0" smtClean="0"/>
              <a:t> describes mountain passes. You will find it in these areas all over the northern Rockies</a:t>
            </a:r>
            <a:endParaRPr lang="en-US" dirty="0"/>
          </a:p>
        </p:txBody>
      </p:sp>
    </p:spTree>
    <p:extLst>
      <p:ext uri="{BB962C8B-B14F-4D97-AF65-F5344CB8AC3E}">
        <p14:creationId xmlns:p14="http://schemas.microsoft.com/office/powerpoint/2010/main" val="3652829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078" y="4267303"/>
            <a:ext cx="7444027" cy="1837380"/>
          </a:xfrm>
        </p:spPr>
        <p:txBody>
          <a:bodyPr/>
          <a:lstStyle/>
          <a:p>
            <a:r>
              <a:rPr lang="en-US" dirty="0"/>
              <a:t>What is a language transfer system?</a:t>
            </a:r>
          </a:p>
        </p:txBody>
      </p:sp>
    </p:spTree>
    <p:extLst>
      <p:ext uri="{BB962C8B-B14F-4D97-AF65-F5344CB8AC3E}">
        <p14:creationId xmlns:p14="http://schemas.microsoft.com/office/powerpoint/2010/main" val="2259124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3497" y="1114098"/>
            <a:ext cx="6094987" cy="1004756"/>
          </a:xfrm>
        </p:spPr>
        <p:txBody>
          <a:bodyPr/>
          <a:lstStyle/>
          <a:p>
            <a:r>
              <a:rPr lang="en-US" dirty="0"/>
              <a:t>Overview </a:t>
            </a:r>
            <a:r>
              <a:rPr lang="en-US" dirty="0" smtClean="0"/>
              <a:t/>
            </a:r>
            <a:br>
              <a:rPr lang="en-US" dirty="0" smtClean="0"/>
            </a:br>
            <a:r>
              <a:rPr lang="en-US" dirty="0" smtClean="0"/>
              <a:t>Language Transfer System</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idx="10"/>
          </p:nvPr>
        </p:nvSpPr>
        <p:spPr/>
        <p:txBody>
          <a:bodyPr/>
          <a:lstStyle/>
          <a:p>
            <a:pPr marL="342900" indent="-342900">
              <a:buFont typeface="Arial" panose="020B0604020202020204" pitchFamily="34" charset="0"/>
              <a:buChar char="•"/>
            </a:pPr>
            <a:r>
              <a:rPr lang="en-US" dirty="0" smtClean="0"/>
              <a:t>Teacher Training System</a:t>
            </a:r>
          </a:p>
          <a:p>
            <a:pPr marL="342900" indent="-342900">
              <a:buFont typeface="Arial" panose="020B0604020202020204" pitchFamily="34" charset="0"/>
              <a:buChar char="•"/>
            </a:pPr>
            <a:r>
              <a:rPr lang="en-US" dirty="0" smtClean="0"/>
              <a:t>Language Study System</a:t>
            </a:r>
          </a:p>
          <a:p>
            <a:pPr marL="342900" indent="-342900">
              <a:buFont typeface="Arial" panose="020B0604020202020204" pitchFamily="34" charset="0"/>
              <a:buChar char="•"/>
            </a:pPr>
            <a:r>
              <a:rPr lang="en-US" dirty="0" smtClean="0"/>
              <a:t>Instructional System</a:t>
            </a:r>
          </a:p>
          <a:p>
            <a:pPr marL="342900" indent="-342900">
              <a:buFont typeface="Arial" panose="020B0604020202020204" pitchFamily="34" charset="0"/>
              <a:buChar char="•"/>
            </a:pPr>
            <a:r>
              <a:rPr lang="en-US" dirty="0" smtClean="0"/>
              <a:t>Assessment System</a:t>
            </a:r>
            <a:endParaRPr lang="en-US" dirty="0"/>
          </a:p>
        </p:txBody>
      </p:sp>
    </p:spTree>
    <p:extLst>
      <p:ext uri="{BB962C8B-B14F-4D97-AF65-F5344CB8AC3E}">
        <p14:creationId xmlns:p14="http://schemas.microsoft.com/office/powerpoint/2010/main" val="1469504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8464" y="83526"/>
            <a:ext cx="5087072" cy="6700902"/>
          </a:xfrm>
        </p:spPr>
      </p:pic>
      <p:sp>
        <p:nvSpPr>
          <p:cNvPr id="9" name="Freeform 8"/>
          <p:cNvSpPr/>
          <p:nvPr/>
        </p:nvSpPr>
        <p:spPr>
          <a:xfrm>
            <a:off x="3516516" y="809640"/>
            <a:ext cx="1074797" cy="5159665"/>
          </a:xfrm>
          <a:custGeom>
            <a:avLst/>
            <a:gdLst>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52552 w 1072055"/>
              <a:gd name="connsiteY32" fmla="*/ 2963917 h 4960883"/>
              <a:gd name="connsiteX33" fmla="*/ 84083 w 1072055"/>
              <a:gd name="connsiteY33" fmla="*/ 2869324 h 4960883"/>
              <a:gd name="connsiteX34" fmla="*/ 94593 w 1072055"/>
              <a:gd name="connsiteY34" fmla="*/ 2837793 h 4960883"/>
              <a:gd name="connsiteX35" fmla="*/ 126124 w 1072055"/>
              <a:gd name="connsiteY35" fmla="*/ 2827283 h 4960883"/>
              <a:gd name="connsiteX36" fmla="*/ 136634 w 1072055"/>
              <a:gd name="connsiteY36" fmla="*/ 2795751 h 4960883"/>
              <a:gd name="connsiteX37" fmla="*/ 168165 w 1072055"/>
              <a:gd name="connsiteY37" fmla="*/ 2732689 h 4960883"/>
              <a:gd name="connsiteX38" fmla="*/ 189186 w 1072055"/>
              <a:gd name="connsiteY38" fmla="*/ 2648607 h 4960883"/>
              <a:gd name="connsiteX39" fmla="*/ 210207 w 1072055"/>
              <a:gd name="connsiteY39" fmla="*/ 2617076 h 4960883"/>
              <a:gd name="connsiteX40" fmla="*/ 273269 w 1072055"/>
              <a:gd name="connsiteY40" fmla="*/ 2575034 h 4960883"/>
              <a:gd name="connsiteX41" fmla="*/ 304800 w 1072055"/>
              <a:gd name="connsiteY41" fmla="*/ 2554014 h 4960883"/>
              <a:gd name="connsiteX42" fmla="*/ 357352 w 1072055"/>
              <a:gd name="connsiteY42" fmla="*/ 2501462 h 4960883"/>
              <a:gd name="connsiteX43" fmla="*/ 409903 w 1072055"/>
              <a:gd name="connsiteY43" fmla="*/ 2438400 h 4960883"/>
              <a:gd name="connsiteX44" fmla="*/ 504496 w 1072055"/>
              <a:gd name="connsiteY44" fmla="*/ 2364827 h 4960883"/>
              <a:gd name="connsiteX45" fmla="*/ 515007 w 1072055"/>
              <a:gd name="connsiteY45" fmla="*/ 2333296 h 4960883"/>
              <a:gd name="connsiteX46" fmla="*/ 599089 w 1072055"/>
              <a:gd name="connsiteY46" fmla="*/ 2301765 h 4960883"/>
              <a:gd name="connsiteX47" fmla="*/ 672662 w 1072055"/>
              <a:gd name="connsiteY47" fmla="*/ 2280745 h 4960883"/>
              <a:gd name="connsiteX48" fmla="*/ 746234 w 1072055"/>
              <a:gd name="connsiteY48" fmla="*/ 2249214 h 4960883"/>
              <a:gd name="connsiteX49" fmla="*/ 903889 w 1072055"/>
              <a:gd name="connsiteY49" fmla="*/ 2217683 h 4960883"/>
              <a:gd name="connsiteX50" fmla="*/ 987972 w 1072055"/>
              <a:gd name="connsiteY50" fmla="*/ 2196662 h 4960883"/>
              <a:gd name="connsiteX51" fmla="*/ 1051034 w 1072055"/>
              <a:gd name="connsiteY51" fmla="*/ 2186151 h 4960883"/>
              <a:gd name="connsiteX52" fmla="*/ 1051034 w 1072055"/>
              <a:gd name="connsiteY52" fmla="*/ 1912883 h 4960883"/>
              <a:gd name="connsiteX53" fmla="*/ 1061545 w 1072055"/>
              <a:gd name="connsiteY53" fmla="*/ 1755227 h 4960883"/>
              <a:gd name="connsiteX54" fmla="*/ 1051034 w 1072055"/>
              <a:gd name="connsiteY54" fmla="*/ 1576551 h 4960883"/>
              <a:gd name="connsiteX55" fmla="*/ 1040524 w 1072055"/>
              <a:gd name="connsiteY55" fmla="*/ 1439917 h 4960883"/>
              <a:gd name="connsiteX56" fmla="*/ 1051034 w 1072055"/>
              <a:gd name="connsiteY56" fmla="*/ 1345324 h 4960883"/>
              <a:gd name="connsiteX57" fmla="*/ 1040524 w 1072055"/>
              <a:gd name="connsiteY57" fmla="*/ 1177158 h 4960883"/>
              <a:gd name="connsiteX58" fmla="*/ 1051034 w 1072055"/>
              <a:gd name="connsiteY58" fmla="*/ 945931 h 4960883"/>
              <a:gd name="connsiteX59" fmla="*/ 1061545 w 1072055"/>
              <a:gd name="connsiteY59" fmla="*/ 662151 h 4960883"/>
              <a:gd name="connsiteX60" fmla="*/ 1051034 w 1072055"/>
              <a:gd name="connsiteY60" fmla="*/ 599089 h 4960883"/>
              <a:gd name="connsiteX61" fmla="*/ 1040524 w 1072055"/>
              <a:gd name="connsiteY61" fmla="*/ 567558 h 4960883"/>
              <a:gd name="connsiteX62" fmla="*/ 1051034 w 1072055"/>
              <a:gd name="connsiteY62" fmla="*/ 525517 h 4960883"/>
              <a:gd name="connsiteX63" fmla="*/ 1072055 w 1072055"/>
              <a:gd name="connsiteY63" fmla="*/ 451945 h 4960883"/>
              <a:gd name="connsiteX64" fmla="*/ 1072055 w 1072055"/>
              <a:gd name="connsiteY64" fmla="*/ 199696 h 4960883"/>
              <a:gd name="connsiteX65" fmla="*/ 1061545 w 1072055"/>
              <a:gd name="connsiteY65" fmla="*/ 73572 h 4960883"/>
              <a:gd name="connsiteX66" fmla="*/ 1061545 w 1072055"/>
              <a:gd name="connsiteY66"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52552 w 1072055"/>
              <a:gd name="connsiteY32" fmla="*/ 2963917 h 4960883"/>
              <a:gd name="connsiteX33" fmla="*/ 84083 w 1072055"/>
              <a:gd name="connsiteY33" fmla="*/ 2869324 h 4960883"/>
              <a:gd name="connsiteX34" fmla="*/ 94593 w 1072055"/>
              <a:gd name="connsiteY34" fmla="*/ 2837793 h 4960883"/>
              <a:gd name="connsiteX35" fmla="*/ 126124 w 1072055"/>
              <a:gd name="connsiteY35" fmla="*/ 2827283 h 4960883"/>
              <a:gd name="connsiteX36" fmla="*/ 136634 w 1072055"/>
              <a:gd name="connsiteY36" fmla="*/ 2795751 h 4960883"/>
              <a:gd name="connsiteX37" fmla="*/ 168165 w 1072055"/>
              <a:gd name="connsiteY37" fmla="*/ 2732689 h 4960883"/>
              <a:gd name="connsiteX38" fmla="*/ 189186 w 1072055"/>
              <a:gd name="connsiteY38" fmla="*/ 2648607 h 4960883"/>
              <a:gd name="connsiteX39" fmla="*/ 210207 w 1072055"/>
              <a:gd name="connsiteY39" fmla="*/ 2617076 h 4960883"/>
              <a:gd name="connsiteX40" fmla="*/ 273269 w 1072055"/>
              <a:gd name="connsiteY40" fmla="*/ 2575034 h 4960883"/>
              <a:gd name="connsiteX41" fmla="*/ 304800 w 1072055"/>
              <a:gd name="connsiteY41" fmla="*/ 2554014 h 4960883"/>
              <a:gd name="connsiteX42" fmla="*/ 357352 w 1072055"/>
              <a:gd name="connsiteY42" fmla="*/ 2501462 h 4960883"/>
              <a:gd name="connsiteX43" fmla="*/ 409903 w 1072055"/>
              <a:gd name="connsiteY43" fmla="*/ 2438400 h 4960883"/>
              <a:gd name="connsiteX44" fmla="*/ 504496 w 1072055"/>
              <a:gd name="connsiteY44" fmla="*/ 2364827 h 4960883"/>
              <a:gd name="connsiteX45" fmla="*/ 515007 w 1072055"/>
              <a:gd name="connsiteY45" fmla="*/ 2333296 h 4960883"/>
              <a:gd name="connsiteX46" fmla="*/ 599089 w 1072055"/>
              <a:gd name="connsiteY46" fmla="*/ 2301765 h 4960883"/>
              <a:gd name="connsiteX47" fmla="*/ 672662 w 1072055"/>
              <a:gd name="connsiteY47" fmla="*/ 2280745 h 4960883"/>
              <a:gd name="connsiteX48" fmla="*/ 746234 w 1072055"/>
              <a:gd name="connsiteY48" fmla="*/ 2249214 h 4960883"/>
              <a:gd name="connsiteX49" fmla="*/ 987972 w 1072055"/>
              <a:gd name="connsiteY49" fmla="*/ 2196662 h 4960883"/>
              <a:gd name="connsiteX50" fmla="*/ 1051034 w 1072055"/>
              <a:gd name="connsiteY50" fmla="*/ 2186151 h 4960883"/>
              <a:gd name="connsiteX51" fmla="*/ 1051034 w 1072055"/>
              <a:gd name="connsiteY51" fmla="*/ 1912883 h 4960883"/>
              <a:gd name="connsiteX52" fmla="*/ 1061545 w 1072055"/>
              <a:gd name="connsiteY52" fmla="*/ 1755227 h 4960883"/>
              <a:gd name="connsiteX53" fmla="*/ 1051034 w 1072055"/>
              <a:gd name="connsiteY53" fmla="*/ 1576551 h 4960883"/>
              <a:gd name="connsiteX54" fmla="*/ 1040524 w 1072055"/>
              <a:gd name="connsiteY54" fmla="*/ 1439917 h 4960883"/>
              <a:gd name="connsiteX55" fmla="*/ 1051034 w 1072055"/>
              <a:gd name="connsiteY55" fmla="*/ 1345324 h 4960883"/>
              <a:gd name="connsiteX56" fmla="*/ 1040524 w 1072055"/>
              <a:gd name="connsiteY56" fmla="*/ 1177158 h 4960883"/>
              <a:gd name="connsiteX57" fmla="*/ 1051034 w 1072055"/>
              <a:gd name="connsiteY57" fmla="*/ 945931 h 4960883"/>
              <a:gd name="connsiteX58" fmla="*/ 1061545 w 1072055"/>
              <a:gd name="connsiteY58" fmla="*/ 662151 h 4960883"/>
              <a:gd name="connsiteX59" fmla="*/ 1051034 w 1072055"/>
              <a:gd name="connsiteY59" fmla="*/ 599089 h 4960883"/>
              <a:gd name="connsiteX60" fmla="*/ 1040524 w 1072055"/>
              <a:gd name="connsiteY60" fmla="*/ 567558 h 4960883"/>
              <a:gd name="connsiteX61" fmla="*/ 1051034 w 1072055"/>
              <a:gd name="connsiteY61" fmla="*/ 525517 h 4960883"/>
              <a:gd name="connsiteX62" fmla="*/ 1072055 w 1072055"/>
              <a:gd name="connsiteY62" fmla="*/ 451945 h 4960883"/>
              <a:gd name="connsiteX63" fmla="*/ 1072055 w 1072055"/>
              <a:gd name="connsiteY63" fmla="*/ 199696 h 4960883"/>
              <a:gd name="connsiteX64" fmla="*/ 1061545 w 1072055"/>
              <a:gd name="connsiteY64" fmla="*/ 73572 h 4960883"/>
              <a:gd name="connsiteX65" fmla="*/ 1061545 w 1072055"/>
              <a:gd name="connsiteY65"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52552 w 1072055"/>
              <a:gd name="connsiteY32" fmla="*/ 2963917 h 4960883"/>
              <a:gd name="connsiteX33" fmla="*/ 84083 w 1072055"/>
              <a:gd name="connsiteY33" fmla="*/ 2869324 h 4960883"/>
              <a:gd name="connsiteX34" fmla="*/ 94593 w 1072055"/>
              <a:gd name="connsiteY34" fmla="*/ 2837793 h 4960883"/>
              <a:gd name="connsiteX35" fmla="*/ 126124 w 1072055"/>
              <a:gd name="connsiteY35" fmla="*/ 2827283 h 4960883"/>
              <a:gd name="connsiteX36" fmla="*/ 136634 w 1072055"/>
              <a:gd name="connsiteY36" fmla="*/ 2795751 h 4960883"/>
              <a:gd name="connsiteX37" fmla="*/ 168165 w 1072055"/>
              <a:gd name="connsiteY37" fmla="*/ 2732689 h 4960883"/>
              <a:gd name="connsiteX38" fmla="*/ 189186 w 1072055"/>
              <a:gd name="connsiteY38" fmla="*/ 2648607 h 4960883"/>
              <a:gd name="connsiteX39" fmla="*/ 210207 w 1072055"/>
              <a:gd name="connsiteY39" fmla="*/ 2617076 h 4960883"/>
              <a:gd name="connsiteX40" fmla="*/ 273269 w 1072055"/>
              <a:gd name="connsiteY40" fmla="*/ 2575034 h 4960883"/>
              <a:gd name="connsiteX41" fmla="*/ 304800 w 1072055"/>
              <a:gd name="connsiteY41" fmla="*/ 2554014 h 4960883"/>
              <a:gd name="connsiteX42" fmla="*/ 357352 w 1072055"/>
              <a:gd name="connsiteY42" fmla="*/ 2501462 h 4960883"/>
              <a:gd name="connsiteX43" fmla="*/ 409903 w 1072055"/>
              <a:gd name="connsiteY43" fmla="*/ 2438400 h 4960883"/>
              <a:gd name="connsiteX44" fmla="*/ 504496 w 1072055"/>
              <a:gd name="connsiteY44" fmla="*/ 2364827 h 4960883"/>
              <a:gd name="connsiteX45" fmla="*/ 515007 w 1072055"/>
              <a:gd name="connsiteY45" fmla="*/ 2333296 h 4960883"/>
              <a:gd name="connsiteX46" fmla="*/ 599089 w 1072055"/>
              <a:gd name="connsiteY46" fmla="*/ 2301765 h 4960883"/>
              <a:gd name="connsiteX47" fmla="*/ 672662 w 1072055"/>
              <a:gd name="connsiteY47" fmla="*/ 2280745 h 4960883"/>
              <a:gd name="connsiteX48" fmla="*/ 789303 w 1072055"/>
              <a:gd name="connsiteY48" fmla="*/ 2219396 h 4960883"/>
              <a:gd name="connsiteX49" fmla="*/ 987972 w 1072055"/>
              <a:gd name="connsiteY49" fmla="*/ 2196662 h 4960883"/>
              <a:gd name="connsiteX50" fmla="*/ 1051034 w 1072055"/>
              <a:gd name="connsiteY50" fmla="*/ 2186151 h 4960883"/>
              <a:gd name="connsiteX51" fmla="*/ 1051034 w 1072055"/>
              <a:gd name="connsiteY51" fmla="*/ 1912883 h 4960883"/>
              <a:gd name="connsiteX52" fmla="*/ 1061545 w 1072055"/>
              <a:gd name="connsiteY52" fmla="*/ 1755227 h 4960883"/>
              <a:gd name="connsiteX53" fmla="*/ 1051034 w 1072055"/>
              <a:gd name="connsiteY53" fmla="*/ 1576551 h 4960883"/>
              <a:gd name="connsiteX54" fmla="*/ 1040524 w 1072055"/>
              <a:gd name="connsiteY54" fmla="*/ 1439917 h 4960883"/>
              <a:gd name="connsiteX55" fmla="*/ 1051034 w 1072055"/>
              <a:gd name="connsiteY55" fmla="*/ 1345324 h 4960883"/>
              <a:gd name="connsiteX56" fmla="*/ 1040524 w 1072055"/>
              <a:gd name="connsiteY56" fmla="*/ 1177158 h 4960883"/>
              <a:gd name="connsiteX57" fmla="*/ 1051034 w 1072055"/>
              <a:gd name="connsiteY57" fmla="*/ 945931 h 4960883"/>
              <a:gd name="connsiteX58" fmla="*/ 1061545 w 1072055"/>
              <a:gd name="connsiteY58" fmla="*/ 662151 h 4960883"/>
              <a:gd name="connsiteX59" fmla="*/ 1051034 w 1072055"/>
              <a:gd name="connsiteY59" fmla="*/ 599089 h 4960883"/>
              <a:gd name="connsiteX60" fmla="*/ 1040524 w 1072055"/>
              <a:gd name="connsiteY60" fmla="*/ 567558 h 4960883"/>
              <a:gd name="connsiteX61" fmla="*/ 1051034 w 1072055"/>
              <a:gd name="connsiteY61" fmla="*/ 525517 h 4960883"/>
              <a:gd name="connsiteX62" fmla="*/ 1072055 w 1072055"/>
              <a:gd name="connsiteY62" fmla="*/ 451945 h 4960883"/>
              <a:gd name="connsiteX63" fmla="*/ 1072055 w 1072055"/>
              <a:gd name="connsiteY63" fmla="*/ 199696 h 4960883"/>
              <a:gd name="connsiteX64" fmla="*/ 1061545 w 1072055"/>
              <a:gd name="connsiteY64" fmla="*/ 73572 h 4960883"/>
              <a:gd name="connsiteX65" fmla="*/ 1061545 w 1072055"/>
              <a:gd name="connsiteY65"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52552 w 1072055"/>
              <a:gd name="connsiteY32" fmla="*/ 2963917 h 4960883"/>
              <a:gd name="connsiteX33" fmla="*/ 84083 w 1072055"/>
              <a:gd name="connsiteY33" fmla="*/ 2869324 h 4960883"/>
              <a:gd name="connsiteX34" fmla="*/ 94593 w 1072055"/>
              <a:gd name="connsiteY34" fmla="*/ 2837793 h 4960883"/>
              <a:gd name="connsiteX35" fmla="*/ 126124 w 1072055"/>
              <a:gd name="connsiteY35" fmla="*/ 2827283 h 4960883"/>
              <a:gd name="connsiteX36" fmla="*/ 136634 w 1072055"/>
              <a:gd name="connsiteY36" fmla="*/ 2795751 h 4960883"/>
              <a:gd name="connsiteX37" fmla="*/ 168165 w 1072055"/>
              <a:gd name="connsiteY37" fmla="*/ 2732689 h 4960883"/>
              <a:gd name="connsiteX38" fmla="*/ 189186 w 1072055"/>
              <a:gd name="connsiteY38" fmla="*/ 2648607 h 4960883"/>
              <a:gd name="connsiteX39" fmla="*/ 210207 w 1072055"/>
              <a:gd name="connsiteY39" fmla="*/ 2617076 h 4960883"/>
              <a:gd name="connsiteX40" fmla="*/ 273269 w 1072055"/>
              <a:gd name="connsiteY40" fmla="*/ 2575034 h 4960883"/>
              <a:gd name="connsiteX41" fmla="*/ 304800 w 1072055"/>
              <a:gd name="connsiteY41" fmla="*/ 2554014 h 4960883"/>
              <a:gd name="connsiteX42" fmla="*/ 357352 w 1072055"/>
              <a:gd name="connsiteY42" fmla="*/ 2501462 h 4960883"/>
              <a:gd name="connsiteX43" fmla="*/ 409903 w 1072055"/>
              <a:gd name="connsiteY43" fmla="*/ 2438400 h 4960883"/>
              <a:gd name="connsiteX44" fmla="*/ 504496 w 1072055"/>
              <a:gd name="connsiteY44" fmla="*/ 2364827 h 4960883"/>
              <a:gd name="connsiteX45" fmla="*/ 515007 w 1072055"/>
              <a:gd name="connsiteY45" fmla="*/ 2333296 h 4960883"/>
              <a:gd name="connsiteX46" fmla="*/ 599089 w 1072055"/>
              <a:gd name="connsiteY46" fmla="*/ 2301765 h 4960883"/>
              <a:gd name="connsiteX47" fmla="*/ 672662 w 1072055"/>
              <a:gd name="connsiteY47" fmla="*/ 2280745 h 4960883"/>
              <a:gd name="connsiteX48" fmla="*/ 987972 w 1072055"/>
              <a:gd name="connsiteY48" fmla="*/ 2196662 h 4960883"/>
              <a:gd name="connsiteX49" fmla="*/ 1051034 w 1072055"/>
              <a:gd name="connsiteY49" fmla="*/ 2186151 h 4960883"/>
              <a:gd name="connsiteX50" fmla="*/ 1051034 w 1072055"/>
              <a:gd name="connsiteY50" fmla="*/ 1912883 h 4960883"/>
              <a:gd name="connsiteX51" fmla="*/ 1061545 w 1072055"/>
              <a:gd name="connsiteY51" fmla="*/ 1755227 h 4960883"/>
              <a:gd name="connsiteX52" fmla="*/ 1051034 w 1072055"/>
              <a:gd name="connsiteY52" fmla="*/ 1576551 h 4960883"/>
              <a:gd name="connsiteX53" fmla="*/ 1040524 w 1072055"/>
              <a:gd name="connsiteY53" fmla="*/ 1439917 h 4960883"/>
              <a:gd name="connsiteX54" fmla="*/ 1051034 w 1072055"/>
              <a:gd name="connsiteY54" fmla="*/ 1345324 h 4960883"/>
              <a:gd name="connsiteX55" fmla="*/ 1040524 w 1072055"/>
              <a:gd name="connsiteY55" fmla="*/ 1177158 h 4960883"/>
              <a:gd name="connsiteX56" fmla="*/ 1051034 w 1072055"/>
              <a:gd name="connsiteY56" fmla="*/ 945931 h 4960883"/>
              <a:gd name="connsiteX57" fmla="*/ 1061545 w 1072055"/>
              <a:gd name="connsiteY57" fmla="*/ 662151 h 4960883"/>
              <a:gd name="connsiteX58" fmla="*/ 1051034 w 1072055"/>
              <a:gd name="connsiteY58" fmla="*/ 599089 h 4960883"/>
              <a:gd name="connsiteX59" fmla="*/ 1040524 w 1072055"/>
              <a:gd name="connsiteY59" fmla="*/ 567558 h 4960883"/>
              <a:gd name="connsiteX60" fmla="*/ 1051034 w 1072055"/>
              <a:gd name="connsiteY60" fmla="*/ 525517 h 4960883"/>
              <a:gd name="connsiteX61" fmla="*/ 1072055 w 1072055"/>
              <a:gd name="connsiteY61" fmla="*/ 451945 h 4960883"/>
              <a:gd name="connsiteX62" fmla="*/ 1072055 w 1072055"/>
              <a:gd name="connsiteY62" fmla="*/ 199696 h 4960883"/>
              <a:gd name="connsiteX63" fmla="*/ 1061545 w 1072055"/>
              <a:gd name="connsiteY63" fmla="*/ 73572 h 4960883"/>
              <a:gd name="connsiteX64" fmla="*/ 1061545 w 1072055"/>
              <a:gd name="connsiteY64"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52552 w 1072055"/>
              <a:gd name="connsiteY32" fmla="*/ 2963917 h 4960883"/>
              <a:gd name="connsiteX33" fmla="*/ 84083 w 1072055"/>
              <a:gd name="connsiteY33" fmla="*/ 2869324 h 4960883"/>
              <a:gd name="connsiteX34" fmla="*/ 94593 w 1072055"/>
              <a:gd name="connsiteY34" fmla="*/ 2837793 h 4960883"/>
              <a:gd name="connsiteX35" fmla="*/ 126124 w 1072055"/>
              <a:gd name="connsiteY35" fmla="*/ 2827283 h 4960883"/>
              <a:gd name="connsiteX36" fmla="*/ 136634 w 1072055"/>
              <a:gd name="connsiteY36" fmla="*/ 2795751 h 4960883"/>
              <a:gd name="connsiteX37" fmla="*/ 168165 w 1072055"/>
              <a:gd name="connsiteY37" fmla="*/ 2732689 h 4960883"/>
              <a:gd name="connsiteX38" fmla="*/ 189186 w 1072055"/>
              <a:gd name="connsiteY38" fmla="*/ 2648607 h 4960883"/>
              <a:gd name="connsiteX39" fmla="*/ 210207 w 1072055"/>
              <a:gd name="connsiteY39" fmla="*/ 2617076 h 4960883"/>
              <a:gd name="connsiteX40" fmla="*/ 273269 w 1072055"/>
              <a:gd name="connsiteY40" fmla="*/ 2575034 h 4960883"/>
              <a:gd name="connsiteX41" fmla="*/ 304800 w 1072055"/>
              <a:gd name="connsiteY41" fmla="*/ 2554014 h 4960883"/>
              <a:gd name="connsiteX42" fmla="*/ 357352 w 1072055"/>
              <a:gd name="connsiteY42" fmla="*/ 2501462 h 4960883"/>
              <a:gd name="connsiteX43" fmla="*/ 409903 w 1072055"/>
              <a:gd name="connsiteY43" fmla="*/ 2438400 h 4960883"/>
              <a:gd name="connsiteX44" fmla="*/ 504496 w 1072055"/>
              <a:gd name="connsiteY44" fmla="*/ 2364827 h 4960883"/>
              <a:gd name="connsiteX45" fmla="*/ 515007 w 1072055"/>
              <a:gd name="connsiteY45" fmla="*/ 2333296 h 4960883"/>
              <a:gd name="connsiteX46" fmla="*/ 599089 w 1072055"/>
              <a:gd name="connsiteY46" fmla="*/ 2301765 h 4960883"/>
              <a:gd name="connsiteX47" fmla="*/ 987972 w 1072055"/>
              <a:gd name="connsiteY47" fmla="*/ 2196662 h 4960883"/>
              <a:gd name="connsiteX48" fmla="*/ 1051034 w 1072055"/>
              <a:gd name="connsiteY48" fmla="*/ 2186151 h 4960883"/>
              <a:gd name="connsiteX49" fmla="*/ 1051034 w 1072055"/>
              <a:gd name="connsiteY49" fmla="*/ 1912883 h 4960883"/>
              <a:gd name="connsiteX50" fmla="*/ 1061545 w 1072055"/>
              <a:gd name="connsiteY50" fmla="*/ 1755227 h 4960883"/>
              <a:gd name="connsiteX51" fmla="*/ 1051034 w 1072055"/>
              <a:gd name="connsiteY51" fmla="*/ 1576551 h 4960883"/>
              <a:gd name="connsiteX52" fmla="*/ 1040524 w 1072055"/>
              <a:gd name="connsiteY52" fmla="*/ 1439917 h 4960883"/>
              <a:gd name="connsiteX53" fmla="*/ 1051034 w 1072055"/>
              <a:gd name="connsiteY53" fmla="*/ 1345324 h 4960883"/>
              <a:gd name="connsiteX54" fmla="*/ 1040524 w 1072055"/>
              <a:gd name="connsiteY54" fmla="*/ 1177158 h 4960883"/>
              <a:gd name="connsiteX55" fmla="*/ 1051034 w 1072055"/>
              <a:gd name="connsiteY55" fmla="*/ 945931 h 4960883"/>
              <a:gd name="connsiteX56" fmla="*/ 1061545 w 1072055"/>
              <a:gd name="connsiteY56" fmla="*/ 662151 h 4960883"/>
              <a:gd name="connsiteX57" fmla="*/ 1051034 w 1072055"/>
              <a:gd name="connsiteY57" fmla="*/ 599089 h 4960883"/>
              <a:gd name="connsiteX58" fmla="*/ 1040524 w 1072055"/>
              <a:gd name="connsiteY58" fmla="*/ 567558 h 4960883"/>
              <a:gd name="connsiteX59" fmla="*/ 1051034 w 1072055"/>
              <a:gd name="connsiteY59" fmla="*/ 525517 h 4960883"/>
              <a:gd name="connsiteX60" fmla="*/ 1072055 w 1072055"/>
              <a:gd name="connsiteY60" fmla="*/ 451945 h 4960883"/>
              <a:gd name="connsiteX61" fmla="*/ 1072055 w 1072055"/>
              <a:gd name="connsiteY61" fmla="*/ 199696 h 4960883"/>
              <a:gd name="connsiteX62" fmla="*/ 1061545 w 1072055"/>
              <a:gd name="connsiteY62" fmla="*/ 73572 h 4960883"/>
              <a:gd name="connsiteX63" fmla="*/ 1061545 w 1072055"/>
              <a:gd name="connsiteY63"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52552 w 1072055"/>
              <a:gd name="connsiteY32" fmla="*/ 2963917 h 4960883"/>
              <a:gd name="connsiteX33" fmla="*/ 84083 w 1072055"/>
              <a:gd name="connsiteY33" fmla="*/ 2869324 h 4960883"/>
              <a:gd name="connsiteX34" fmla="*/ 94593 w 1072055"/>
              <a:gd name="connsiteY34" fmla="*/ 2837793 h 4960883"/>
              <a:gd name="connsiteX35" fmla="*/ 126124 w 1072055"/>
              <a:gd name="connsiteY35" fmla="*/ 2827283 h 4960883"/>
              <a:gd name="connsiteX36" fmla="*/ 136634 w 1072055"/>
              <a:gd name="connsiteY36" fmla="*/ 2795751 h 4960883"/>
              <a:gd name="connsiteX37" fmla="*/ 168165 w 1072055"/>
              <a:gd name="connsiteY37" fmla="*/ 2732689 h 4960883"/>
              <a:gd name="connsiteX38" fmla="*/ 189186 w 1072055"/>
              <a:gd name="connsiteY38" fmla="*/ 2648607 h 4960883"/>
              <a:gd name="connsiteX39" fmla="*/ 210207 w 1072055"/>
              <a:gd name="connsiteY39" fmla="*/ 2617076 h 4960883"/>
              <a:gd name="connsiteX40" fmla="*/ 273269 w 1072055"/>
              <a:gd name="connsiteY40" fmla="*/ 2575034 h 4960883"/>
              <a:gd name="connsiteX41" fmla="*/ 304800 w 1072055"/>
              <a:gd name="connsiteY41" fmla="*/ 2554014 h 4960883"/>
              <a:gd name="connsiteX42" fmla="*/ 357352 w 1072055"/>
              <a:gd name="connsiteY42" fmla="*/ 2501462 h 4960883"/>
              <a:gd name="connsiteX43" fmla="*/ 409903 w 1072055"/>
              <a:gd name="connsiteY43" fmla="*/ 2438400 h 4960883"/>
              <a:gd name="connsiteX44" fmla="*/ 504496 w 1072055"/>
              <a:gd name="connsiteY44" fmla="*/ 2364827 h 4960883"/>
              <a:gd name="connsiteX45" fmla="*/ 515007 w 1072055"/>
              <a:gd name="connsiteY45" fmla="*/ 2333296 h 4960883"/>
              <a:gd name="connsiteX46" fmla="*/ 987972 w 1072055"/>
              <a:gd name="connsiteY46" fmla="*/ 2196662 h 4960883"/>
              <a:gd name="connsiteX47" fmla="*/ 1051034 w 1072055"/>
              <a:gd name="connsiteY47" fmla="*/ 2186151 h 4960883"/>
              <a:gd name="connsiteX48" fmla="*/ 1051034 w 1072055"/>
              <a:gd name="connsiteY48" fmla="*/ 1912883 h 4960883"/>
              <a:gd name="connsiteX49" fmla="*/ 1061545 w 1072055"/>
              <a:gd name="connsiteY49" fmla="*/ 1755227 h 4960883"/>
              <a:gd name="connsiteX50" fmla="*/ 1051034 w 1072055"/>
              <a:gd name="connsiteY50" fmla="*/ 1576551 h 4960883"/>
              <a:gd name="connsiteX51" fmla="*/ 1040524 w 1072055"/>
              <a:gd name="connsiteY51" fmla="*/ 1439917 h 4960883"/>
              <a:gd name="connsiteX52" fmla="*/ 1051034 w 1072055"/>
              <a:gd name="connsiteY52" fmla="*/ 1345324 h 4960883"/>
              <a:gd name="connsiteX53" fmla="*/ 1040524 w 1072055"/>
              <a:gd name="connsiteY53" fmla="*/ 1177158 h 4960883"/>
              <a:gd name="connsiteX54" fmla="*/ 1051034 w 1072055"/>
              <a:gd name="connsiteY54" fmla="*/ 945931 h 4960883"/>
              <a:gd name="connsiteX55" fmla="*/ 1061545 w 1072055"/>
              <a:gd name="connsiteY55" fmla="*/ 662151 h 4960883"/>
              <a:gd name="connsiteX56" fmla="*/ 1051034 w 1072055"/>
              <a:gd name="connsiteY56" fmla="*/ 599089 h 4960883"/>
              <a:gd name="connsiteX57" fmla="*/ 1040524 w 1072055"/>
              <a:gd name="connsiteY57" fmla="*/ 567558 h 4960883"/>
              <a:gd name="connsiteX58" fmla="*/ 1051034 w 1072055"/>
              <a:gd name="connsiteY58" fmla="*/ 525517 h 4960883"/>
              <a:gd name="connsiteX59" fmla="*/ 1072055 w 1072055"/>
              <a:gd name="connsiteY59" fmla="*/ 451945 h 4960883"/>
              <a:gd name="connsiteX60" fmla="*/ 1072055 w 1072055"/>
              <a:gd name="connsiteY60" fmla="*/ 199696 h 4960883"/>
              <a:gd name="connsiteX61" fmla="*/ 1061545 w 1072055"/>
              <a:gd name="connsiteY61" fmla="*/ 73572 h 4960883"/>
              <a:gd name="connsiteX62" fmla="*/ 1061545 w 1072055"/>
              <a:gd name="connsiteY62"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52552 w 1072055"/>
              <a:gd name="connsiteY32" fmla="*/ 2963917 h 4960883"/>
              <a:gd name="connsiteX33" fmla="*/ 84083 w 1072055"/>
              <a:gd name="connsiteY33" fmla="*/ 2869324 h 4960883"/>
              <a:gd name="connsiteX34" fmla="*/ 94593 w 1072055"/>
              <a:gd name="connsiteY34" fmla="*/ 2837793 h 4960883"/>
              <a:gd name="connsiteX35" fmla="*/ 126124 w 1072055"/>
              <a:gd name="connsiteY35" fmla="*/ 2827283 h 4960883"/>
              <a:gd name="connsiteX36" fmla="*/ 136634 w 1072055"/>
              <a:gd name="connsiteY36" fmla="*/ 2795751 h 4960883"/>
              <a:gd name="connsiteX37" fmla="*/ 168165 w 1072055"/>
              <a:gd name="connsiteY37" fmla="*/ 2732689 h 4960883"/>
              <a:gd name="connsiteX38" fmla="*/ 189186 w 1072055"/>
              <a:gd name="connsiteY38" fmla="*/ 2648607 h 4960883"/>
              <a:gd name="connsiteX39" fmla="*/ 210207 w 1072055"/>
              <a:gd name="connsiteY39" fmla="*/ 2617076 h 4960883"/>
              <a:gd name="connsiteX40" fmla="*/ 273269 w 1072055"/>
              <a:gd name="connsiteY40" fmla="*/ 2575034 h 4960883"/>
              <a:gd name="connsiteX41" fmla="*/ 304800 w 1072055"/>
              <a:gd name="connsiteY41" fmla="*/ 2554014 h 4960883"/>
              <a:gd name="connsiteX42" fmla="*/ 357352 w 1072055"/>
              <a:gd name="connsiteY42" fmla="*/ 2501462 h 4960883"/>
              <a:gd name="connsiteX43" fmla="*/ 409903 w 1072055"/>
              <a:gd name="connsiteY43" fmla="*/ 2438400 h 4960883"/>
              <a:gd name="connsiteX44" fmla="*/ 504496 w 1072055"/>
              <a:gd name="connsiteY44" fmla="*/ 2364827 h 4960883"/>
              <a:gd name="connsiteX45" fmla="*/ 987972 w 1072055"/>
              <a:gd name="connsiteY45" fmla="*/ 2196662 h 4960883"/>
              <a:gd name="connsiteX46" fmla="*/ 1051034 w 1072055"/>
              <a:gd name="connsiteY46" fmla="*/ 2186151 h 4960883"/>
              <a:gd name="connsiteX47" fmla="*/ 1051034 w 1072055"/>
              <a:gd name="connsiteY47" fmla="*/ 1912883 h 4960883"/>
              <a:gd name="connsiteX48" fmla="*/ 1061545 w 1072055"/>
              <a:gd name="connsiteY48" fmla="*/ 1755227 h 4960883"/>
              <a:gd name="connsiteX49" fmla="*/ 1051034 w 1072055"/>
              <a:gd name="connsiteY49" fmla="*/ 1576551 h 4960883"/>
              <a:gd name="connsiteX50" fmla="*/ 1040524 w 1072055"/>
              <a:gd name="connsiteY50" fmla="*/ 1439917 h 4960883"/>
              <a:gd name="connsiteX51" fmla="*/ 1051034 w 1072055"/>
              <a:gd name="connsiteY51" fmla="*/ 1345324 h 4960883"/>
              <a:gd name="connsiteX52" fmla="*/ 1040524 w 1072055"/>
              <a:gd name="connsiteY52" fmla="*/ 1177158 h 4960883"/>
              <a:gd name="connsiteX53" fmla="*/ 1051034 w 1072055"/>
              <a:gd name="connsiteY53" fmla="*/ 945931 h 4960883"/>
              <a:gd name="connsiteX54" fmla="*/ 1061545 w 1072055"/>
              <a:gd name="connsiteY54" fmla="*/ 662151 h 4960883"/>
              <a:gd name="connsiteX55" fmla="*/ 1051034 w 1072055"/>
              <a:gd name="connsiteY55" fmla="*/ 599089 h 4960883"/>
              <a:gd name="connsiteX56" fmla="*/ 1040524 w 1072055"/>
              <a:gd name="connsiteY56" fmla="*/ 567558 h 4960883"/>
              <a:gd name="connsiteX57" fmla="*/ 1051034 w 1072055"/>
              <a:gd name="connsiteY57" fmla="*/ 525517 h 4960883"/>
              <a:gd name="connsiteX58" fmla="*/ 1072055 w 1072055"/>
              <a:gd name="connsiteY58" fmla="*/ 451945 h 4960883"/>
              <a:gd name="connsiteX59" fmla="*/ 1072055 w 1072055"/>
              <a:gd name="connsiteY59" fmla="*/ 199696 h 4960883"/>
              <a:gd name="connsiteX60" fmla="*/ 1061545 w 1072055"/>
              <a:gd name="connsiteY60" fmla="*/ 73572 h 4960883"/>
              <a:gd name="connsiteX61" fmla="*/ 1061545 w 1072055"/>
              <a:gd name="connsiteY61"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52552 w 1072055"/>
              <a:gd name="connsiteY32" fmla="*/ 2963917 h 4960883"/>
              <a:gd name="connsiteX33" fmla="*/ 84083 w 1072055"/>
              <a:gd name="connsiteY33" fmla="*/ 2869324 h 4960883"/>
              <a:gd name="connsiteX34" fmla="*/ 94593 w 1072055"/>
              <a:gd name="connsiteY34" fmla="*/ 2837793 h 4960883"/>
              <a:gd name="connsiteX35" fmla="*/ 126124 w 1072055"/>
              <a:gd name="connsiteY35" fmla="*/ 2827283 h 4960883"/>
              <a:gd name="connsiteX36" fmla="*/ 136634 w 1072055"/>
              <a:gd name="connsiteY36" fmla="*/ 2795751 h 4960883"/>
              <a:gd name="connsiteX37" fmla="*/ 168165 w 1072055"/>
              <a:gd name="connsiteY37" fmla="*/ 2732689 h 4960883"/>
              <a:gd name="connsiteX38" fmla="*/ 189186 w 1072055"/>
              <a:gd name="connsiteY38" fmla="*/ 2648607 h 4960883"/>
              <a:gd name="connsiteX39" fmla="*/ 210207 w 1072055"/>
              <a:gd name="connsiteY39" fmla="*/ 2617076 h 4960883"/>
              <a:gd name="connsiteX40" fmla="*/ 273269 w 1072055"/>
              <a:gd name="connsiteY40" fmla="*/ 2575034 h 4960883"/>
              <a:gd name="connsiteX41" fmla="*/ 304800 w 1072055"/>
              <a:gd name="connsiteY41" fmla="*/ 2554014 h 4960883"/>
              <a:gd name="connsiteX42" fmla="*/ 357352 w 1072055"/>
              <a:gd name="connsiteY42" fmla="*/ 2501462 h 4960883"/>
              <a:gd name="connsiteX43" fmla="*/ 409903 w 1072055"/>
              <a:gd name="connsiteY43" fmla="*/ 2438400 h 4960883"/>
              <a:gd name="connsiteX44" fmla="*/ 497869 w 1072055"/>
              <a:gd name="connsiteY44" fmla="*/ 2335010 h 4960883"/>
              <a:gd name="connsiteX45" fmla="*/ 987972 w 1072055"/>
              <a:gd name="connsiteY45" fmla="*/ 2196662 h 4960883"/>
              <a:gd name="connsiteX46" fmla="*/ 1051034 w 1072055"/>
              <a:gd name="connsiteY46" fmla="*/ 2186151 h 4960883"/>
              <a:gd name="connsiteX47" fmla="*/ 1051034 w 1072055"/>
              <a:gd name="connsiteY47" fmla="*/ 1912883 h 4960883"/>
              <a:gd name="connsiteX48" fmla="*/ 1061545 w 1072055"/>
              <a:gd name="connsiteY48" fmla="*/ 1755227 h 4960883"/>
              <a:gd name="connsiteX49" fmla="*/ 1051034 w 1072055"/>
              <a:gd name="connsiteY49" fmla="*/ 1576551 h 4960883"/>
              <a:gd name="connsiteX50" fmla="*/ 1040524 w 1072055"/>
              <a:gd name="connsiteY50" fmla="*/ 1439917 h 4960883"/>
              <a:gd name="connsiteX51" fmla="*/ 1051034 w 1072055"/>
              <a:gd name="connsiteY51" fmla="*/ 1345324 h 4960883"/>
              <a:gd name="connsiteX52" fmla="*/ 1040524 w 1072055"/>
              <a:gd name="connsiteY52" fmla="*/ 1177158 h 4960883"/>
              <a:gd name="connsiteX53" fmla="*/ 1051034 w 1072055"/>
              <a:gd name="connsiteY53" fmla="*/ 945931 h 4960883"/>
              <a:gd name="connsiteX54" fmla="*/ 1061545 w 1072055"/>
              <a:gd name="connsiteY54" fmla="*/ 662151 h 4960883"/>
              <a:gd name="connsiteX55" fmla="*/ 1051034 w 1072055"/>
              <a:gd name="connsiteY55" fmla="*/ 599089 h 4960883"/>
              <a:gd name="connsiteX56" fmla="*/ 1040524 w 1072055"/>
              <a:gd name="connsiteY56" fmla="*/ 567558 h 4960883"/>
              <a:gd name="connsiteX57" fmla="*/ 1051034 w 1072055"/>
              <a:gd name="connsiteY57" fmla="*/ 525517 h 4960883"/>
              <a:gd name="connsiteX58" fmla="*/ 1072055 w 1072055"/>
              <a:gd name="connsiteY58" fmla="*/ 451945 h 4960883"/>
              <a:gd name="connsiteX59" fmla="*/ 1072055 w 1072055"/>
              <a:gd name="connsiteY59" fmla="*/ 199696 h 4960883"/>
              <a:gd name="connsiteX60" fmla="*/ 1061545 w 1072055"/>
              <a:gd name="connsiteY60" fmla="*/ 73572 h 4960883"/>
              <a:gd name="connsiteX61" fmla="*/ 1061545 w 1072055"/>
              <a:gd name="connsiteY61"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84083 w 1072055"/>
              <a:gd name="connsiteY32" fmla="*/ 2869324 h 4960883"/>
              <a:gd name="connsiteX33" fmla="*/ 94593 w 1072055"/>
              <a:gd name="connsiteY33" fmla="*/ 2837793 h 4960883"/>
              <a:gd name="connsiteX34" fmla="*/ 126124 w 1072055"/>
              <a:gd name="connsiteY34" fmla="*/ 2827283 h 4960883"/>
              <a:gd name="connsiteX35" fmla="*/ 136634 w 1072055"/>
              <a:gd name="connsiteY35" fmla="*/ 2795751 h 4960883"/>
              <a:gd name="connsiteX36" fmla="*/ 168165 w 1072055"/>
              <a:gd name="connsiteY36" fmla="*/ 2732689 h 4960883"/>
              <a:gd name="connsiteX37" fmla="*/ 189186 w 1072055"/>
              <a:gd name="connsiteY37" fmla="*/ 2648607 h 4960883"/>
              <a:gd name="connsiteX38" fmla="*/ 210207 w 1072055"/>
              <a:gd name="connsiteY38" fmla="*/ 2617076 h 4960883"/>
              <a:gd name="connsiteX39" fmla="*/ 273269 w 1072055"/>
              <a:gd name="connsiteY39" fmla="*/ 2575034 h 4960883"/>
              <a:gd name="connsiteX40" fmla="*/ 304800 w 1072055"/>
              <a:gd name="connsiteY40" fmla="*/ 2554014 h 4960883"/>
              <a:gd name="connsiteX41" fmla="*/ 357352 w 1072055"/>
              <a:gd name="connsiteY41" fmla="*/ 2501462 h 4960883"/>
              <a:gd name="connsiteX42" fmla="*/ 409903 w 1072055"/>
              <a:gd name="connsiteY42" fmla="*/ 2438400 h 4960883"/>
              <a:gd name="connsiteX43" fmla="*/ 497869 w 1072055"/>
              <a:gd name="connsiteY43" fmla="*/ 2335010 h 4960883"/>
              <a:gd name="connsiteX44" fmla="*/ 987972 w 1072055"/>
              <a:gd name="connsiteY44" fmla="*/ 2196662 h 4960883"/>
              <a:gd name="connsiteX45" fmla="*/ 1051034 w 1072055"/>
              <a:gd name="connsiteY45" fmla="*/ 2186151 h 4960883"/>
              <a:gd name="connsiteX46" fmla="*/ 1051034 w 1072055"/>
              <a:gd name="connsiteY46" fmla="*/ 1912883 h 4960883"/>
              <a:gd name="connsiteX47" fmla="*/ 1061545 w 1072055"/>
              <a:gd name="connsiteY47" fmla="*/ 1755227 h 4960883"/>
              <a:gd name="connsiteX48" fmla="*/ 1051034 w 1072055"/>
              <a:gd name="connsiteY48" fmla="*/ 1576551 h 4960883"/>
              <a:gd name="connsiteX49" fmla="*/ 1040524 w 1072055"/>
              <a:gd name="connsiteY49" fmla="*/ 1439917 h 4960883"/>
              <a:gd name="connsiteX50" fmla="*/ 1051034 w 1072055"/>
              <a:gd name="connsiteY50" fmla="*/ 1345324 h 4960883"/>
              <a:gd name="connsiteX51" fmla="*/ 1040524 w 1072055"/>
              <a:gd name="connsiteY51" fmla="*/ 1177158 h 4960883"/>
              <a:gd name="connsiteX52" fmla="*/ 1051034 w 1072055"/>
              <a:gd name="connsiteY52" fmla="*/ 945931 h 4960883"/>
              <a:gd name="connsiteX53" fmla="*/ 1061545 w 1072055"/>
              <a:gd name="connsiteY53" fmla="*/ 662151 h 4960883"/>
              <a:gd name="connsiteX54" fmla="*/ 1051034 w 1072055"/>
              <a:gd name="connsiteY54" fmla="*/ 599089 h 4960883"/>
              <a:gd name="connsiteX55" fmla="*/ 1040524 w 1072055"/>
              <a:gd name="connsiteY55" fmla="*/ 567558 h 4960883"/>
              <a:gd name="connsiteX56" fmla="*/ 1051034 w 1072055"/>
              <a:gd name="connsiteY56" fmla="*/ 525517 h 4960883"/>
              <a:gd name="connsiteX57" fmla="*/ 1072055 w 1072055"/>
              <a:gd name="connsiteY57" fmla="*/ 451945 h 4960883"/>
              <a:gd name="connsiteX58" fmla="*/ 1072055 w 1072055"/>
              <a:gd name="connsiteY58" fmla="*/ 199696 h 4960883"/>
              <a:gd name="connsiteX59" fmla="*/ 1061545 w 1072055"/>
              <a:gd name="connsiteY59" fmla="*/ 73572 h 4960883"/>
              <a:gd name="connsiteX60" fmla="*/ 1061545 w 1072055"/>
              <a:gd name="connsiteY60"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94593 w 1072055"/>
              <a:gd name="connsiteY32" fmla="*/ 2837793 h 4960883"/>
              <a:gd name="connsiteX33" fmla="*/ 126124 w 1072055"/>
              <a:gd name="connsiteY33" fmla="*/ 2827283 h 4960883"/>
              <a:gd name="connsiteX34" fmla="*/ 136634 w 1072055"/>
              <a:gd name="connsiteY34" fmla="*/ 2795751 h 4960883"/>
              <a:gd name="connsiteX35" fmla="*/ 168165 w 1072055"/>
              <a:gd name="connsiteY35" fmla="*/ 2732689 h 4960883"/>
              <a:gd name="connsiteX36" fmla="*/ 189186 w 1072055"/>
              <a:gd name="connsiteY36" fmla="*/ 2648607 h 4960883"/>
              <a:gd name="connsiteX37" fmla="*/ 210207 w 1072055"/>
              <a:gd name="connsiteY37" fmla="*/ 2617076 h 4960883"/>
              <a:gd name="connsiteX38" fmla="*/ 273269 w 1072055"/>
              <a:gd name="connsiteY38" fmla="*/ 2575034 h 4960883"/>
              <a:gd name="connsiteX39" fmla="*/ 304800 w 1072055"/>
              <a:gd name="connsiteY39" fmla="*/ 2554014 h 4960883"/>
              <a:gd name="connsiteX40" fmla="*/ 357352 w 1072055"/>
              <a:gd name="connsiteY40" fmla="*/ 2501462 h 4960883"/>
              <a:gd name="connsiteX41" fmla="*/ 409903 w 1072055"/>
              <a:gd name="connsiteY41" fmla="*/ 2438400 h 4960883"/>
              <a:gd name="connsiteX42" fmla="*/ 497869 w 1072055"/>
              <a:gd name="connsiteY42" fmla="*/ 2335010 h 4960883"/>
              <a:gd name="connsiteX43" fmla="*/ 987972 w 1072055"/>
              <a:gd name="connsiteY43" fmla="*/ 2196662 h 4960883"/>
              <a:gd name="connsiteX44" fmla="*/ 1051034 w 1072055"/>
              <a:gd name="connsiteY44" fmla="*/ 2186151 h 4960883"/>
              <a:gd name="connsiteX45" fmla="*/ 1051034 w 1072055"/>
              <a:gd name="connsiteY45" fmla="*/ 1912883 h 4960883"/>
              <a:gd name="connsiteX46" fmla="*/ 1061545 w 1072055"/>
              <a:gd name="connsiteY46" fmla="*/ 1755227 h 4960883"/>
              <a:gd name="connsiteX47" fmla="*/ 1051034 w 1072055"/>
              <a:gd name="connsiteY47" fmla="*/ 1576551 h 4960883"/>
              <a:gd name="connsiteX48" fmla="*/ 1040524 w 1072055"/>
              <a:gd name="connsiteY48" fmla="*/ 1439917 h 4960883"/>
              <a:gd name="connsiteX49" fmla="*/ 1051034 w 1072055"/>
              <a:gd name="connsiteY49" fmla="*/ 1345324 h 4960883"/>
              <a:gd name="connsiteX50" fmla="*/ 1040524 w 1072055"/>
              <a:gd name="connsiteY50" fmla="*/ 1177158 h 4960883"/>
              <a:gd name="connsiteX51" fmla="*/ 1051034 w 1072055"/>
              <a:gd name="connsiteY51" fmla="*/ 945931 h 4960883"/>
              <a:gd name="connsiteX52" fmla="*/ 1061545 w 1072055"/>
              <a:gd name="connsiteY52" fmla="*/ 662151 h 4960883"/>
              <a:gd name="connsiteX53" fmla="*/ 1051034 w 1072055"/>
              <a:gd name="connsiteY53" fmla="*/ 599089 h 4960883"/>
              <a:gd name="connsiteX54" fmla="*/ 1040524 w 1072055"/>
              <a:gd name="connsiteY54" fmla="*/ 567558 h 4960883"/>
              <a:gd name="connsiteX55" fmla="*/ 1051034 w 1072055"/>
              <a:gd name="connsiteY55" fmla="*/ 525517 h 4960883"/>
              <a:gd name="connsiteX56" fmla="*/ 1072055 w 1072055"/>
              <a:gd name="connsiteY56" fmla="*/ 451945 h 4960883"/>
              <a:gd name="connsiteX57" fmla="*/ 1072055 w 1072055"/>
              <a:gd name="connsiteY57" fmla="*/ 199696 h 4960883"/>
              <a:gd name="connsiteX58" fmla="*/ 1061545 w 1072055"/>
              <a:gd name="connsiteY58" fmla="*/ 73572 h 4960883"/>
              <a:gd name="connsiteX59" fmla="*/ 1061545 w 1072055"/>
              <a:gd name="connsiteY59"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126124 w 1072055"/>
              <a:gd name="connsiteY32" fmla="*/ 2827283 h 4960883"/>
              <a:gd name="connsiteX33" fmla="*/ 136634 w 1072055"/>
              <a:gd name="connsiteY33" fmla="*/ 2795751 h 4960883"/>
              <a:gd name="connsiteX34" fmla="*/ 168165 w 1072055"/>
              <a:gd name="connsiteY34" fmla="*/ 2732689 h 4960883"/>
              <a:gd name="connsiteX35" fmla="*/ 189186 w 1072055"/>
              <a:gd name="connsiteY35" fmla="*/ 2648607 h 4960883"/>
              <a:gd name="connsiteX36" fmla="*/ 210207 w 1072055"/>
              <a:gd name="connsiteY36" fmla="*/ 2617076 h 4960883"/>
              <a:gd name="connsiteX37" fmla="*/ 273269 w 1072055"/>
              <a:gd name="connsiteY37" fmla="*/ 2575034 h 4960883"/>
              <a:gd name="connsiteX38" fmla="*/ 304800 w 1072055"/>
              <a:gd name="connsiteY38" fmla="*/ 2554014 h 4960883"/>
              <a:gd name="connsiteX39" fmla="*/ 357352 w 1072055"/>
              <a:gd name="connsiteY39" fmla="*/ 2501462 h 4960883"/>
              <a:gd name="connsiteX40" fmla="*/ 409903 w 1072055"/>
              <a:gd name="connsiteY40" fmla="*/ 2438400 h 4960883"/>
              <a:gd name="connsiteX41" fmla="*/ 497869 w 1072055"/>
              <a:gd name="connsiteY41" fmla="*/ 2335010 h 4960883"/>
              <a:gd name="connsiteX42" fmla="*/ 987972 w 1072055"/>
              <a:gd name="connsiteY42" fmla="*/ 2196662 h 4960883"/>
              <a:gd name="connsiteX43" fmla="*/ 1051034 w 1072055"/>
              <a:gd name="connsiteY43" fmla="*/ 2186151 h 4960883"/>
              <a:gd name="connsiteX44" fmla="*/ 1051034 w 1072055"/>
              <a:gd name="connsiteY44" fmla="*/ 1912883 h 4960883"/>
              <a:gd name="connsiteX45" fmla="*/ 1061545 w 1072055"/>
              <a:gd name="connsiteY45" fmla="*/ 1755227 h 4960883"/>
              <a:gd name="connsiteX46" fmla="*/ 1051034 w 1072055"/>
              <a:gd name="connsiteY46" fmla="*/ 1576551 h 4960883"/>
              <a:gd name="connsiteX47" fmla="*/ 1040524 w 1072055"/>
              <a:gd name="connsiteY47" fmla="*/ 1439917 h 4960883"/>
              <a:gd name="connsiteX48" fmla="*/ 1051034 w 1072055"/>
              <a:gd name="connsiteY48" fmla="*/ 1345324 h 4960883"/>
              <a:gd name="connsiteX49" fmla="*/ 1040524 w 1072055"/>
              <a:gd name="connsiteY49" fmla="*/ 1177158 h 4960883"/>
              <a:gd name="connsiteX50" fmla="*/ 1051034 w 1072055"/>
              <a:gd name="connsiteY50" fmla="*/ 945931 h 4960883"/>
              <a:gd name="connsiteX51" fmla="*/ 1061545 w 1072055"/>
              <a:gd name="connsiteY51" fmla="*/ 662151 h 4960883"/>
              <a:gd name="connsiteX52" fmla="*/ 1051034 w 1072055"/>
              <a:gd name="connsiteY52" fmla="*/ 599089 h 4960883"/>
              <a:gd name="connsiteX53" fmla="*/ 1040524 w 1072055"/>
              <a:gd name="connsiteY53" fmla="*/ 567558 h 4960883"/>
              <a:gd name="connsiteX54" fmla="*/ 1051034 w 1072055"/>
              <a:gd name="connsiteY54" fmla="*/ 525517 h 4960883"/>
              <a:gd name="connsiteX55" fmla="*/ 1072055 w 1072055"/>
              <a:gd name="connsiteY55" fmla="*/ 451945 h 4960883"/>
              <a:gd name="connsiteX56" fmla="*/ 1072055 w 1072055"/>
              <a:gd name="connsiteY56" fmla="*/ 199696 h 4960883"/>
              <a:gd name="connsiteX57" fmla="*/ 1061545 w 1072055"/>
              <a:gd name="connsiteY57" fmla="*/ 73572 h 4960883"/>
              <a:gd name="connsiteX58" fmla="*/ 1061545 w 1072055"/>
              <a:gd name="connsiteY58"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136634 w 1072055"/>
              <a:gd name="connsiteY32" fmla="*/ 2795751 h 4960883"/>
              <a:gd name="connsiteX33" fmla="*/ 168165 w 1072055"/>
              <a:gd name="connsiteY33" fmla="*/ 2732689 h 4960883"/>
              <a:gd name="connsiteX34" fmla="*/ 189186 w 1072055"/>
              <a:gd name="connsiteY34" fmla="*/ 2648607 h 4960883"/>
              <a:gd name="connsiteX35" fmla="*/ 210207 w 1072055"/>
              <a:gd name="connsiteY35" fmla="*/ 2617076 h 4960883"/>
              <a:gd name="connsiteX36" fmla="*/ 273269 w 1072055"/>
              <a:gd name="connsiteY36" fmla="*/ 2575034 h 4960883"/>
              <a:gd name="connsiteX37" fmla="*/ 304800 w 1072055"/>
              <a:gd name="connsiteY37" fmla="*/ 2554014 h 4960883"/>
              <a:gd name="connsiteX38" fmla="*/ 357352 w 1072055"/>
              <a:gd name="connsiteY38" fmla="*/ 2501462 h 4960883"/>
              <a:gd name="connsiteX39" fmla="*/ 409903 w 1072055"/>
              <a:gd name="connsiteY39" fmla="*/ 2438400 h 4960883"/>
              <a:gd name="connsiteX40" fmla="*/ 497869 w 1072055"/>
              <a:gd name="connsiteY40" fmla="*/ 2335010 h 4960883"/>
              <a:gd name="connsiteX41" fmla="*/ 987972 w 1072055"/>
              <a:gd name="connsiteY41" fmla="*/ 2196662 h 4960883"/>
              <a:gd name="connsiteX42" fmla="*/ 1051034 w 1072055"/>
              <a:gd name="connsiteY42" fmla="*/ 2186151 h 4960883"/>
              <a:gd name="connsiteX43" fmla="*/ 1051034 w 1072055"/>
              <a:gd name="connsiteY43" fmla="*/ 1912883 h 4960883"/>
              <a:gd name="connsiteX44" fmla="*/ 1061545 w 1072055"/>
              <a:gd name="connsiteY44" fmla="*/ 1755227 h 4960883"/>
              <a:gd name="connsiteX45" fmla="*/ 1051034 w 1072055"/>
              <a:gd name="connsiteY45" fmla="*/ 1576551 h 4960883"/>
              <a:gd name="connsiteX46" fmla="*/ 1040524 w 1072055"/>
              <a:gd name="connsiteY46" fmla="*/ 1439917 h 4960883"/>
              <a:gd name="connsiteX47" fmla="*/ 1051034 w 1072055"/>
              <a:gd name="connsiteY47" fmla="*/ 1345324 h 4960883"/>
              <a:gd name="connsiteX48" fmla="*/ 1040524 w 1072055"/>
              <a:gd name="connsiteY48" fmla="*/ 1177158 h 4960883"/>
              <a:gd name="connsiteX49" fmla="*/ 1051034 w 1072055"/>
              <a:gd name="connsiteY49" fmla="*/ 945931 h 4960883"/>
              <a:gd name="connsiteX50" fmla="*/ 1061545 w 1072055"/>
              <a:gd name="connsiteY50" fmla="*/ 662151 h 4960883"/>
              <a:gd name="connsiteX51" fmla="*/ 1051034 w 1072055"/>
              <a:gd name="connsiteY51" fmla="*/ 599089 h 4960883"/>
              <a:gd name="connsiteX52" fmla="*/ 1040524 w 1072055"/>
              <a:gd name="connsiteY52" fmla="*/ 567558 h 4960883"/>
              <a:gd name="connsiteX53" fmla="*/ 1051034 w 1072055"/>
              <a:gd name="connsiteY53" fmla="*/ 525517 h 4960883"/>
              <a:gd name="connsiteX54" fmla="*/ 1072055 w 1072055"/>
              <a:gd name="connsiteY54" fmla="*/ 451945 h 4960883"/>
              <a:gd name="connsiteX55" fmla="*/ 1072055 w 1072055"/>
              <a:gd name="connsiteY55" fmla="*/ 199696 h 4960883"/>
              <a:gd name="connsiteX56" fmla="*/ 1061545 w 1072055"/>
              <a:gd name="connsiteY56" fmla="*/ 73572 h 4960883"/>
              <a:gd name="connsiteX57" fmla="*/ 1061545 w 1072055"/>
              <a:gd name="connsiteY57"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168165 w 1072055"/>
              <a:gd name="connsiteY32" fmla="*/ 2732689 h 4960883"/>
              <a:gd name="connsiteX33" fmla="*/ 189186 w 1072055"/>
              <a:gd name="connsiteY33" fmla="*/ 2648607 h 4960883"/>
              <a:gd name="connsiteX34" fmla="*/ 210207 w 1072055"/>
              <a:gd name="connsiteY34" fmla="*/ 2617076 h 4960883"/>
              <a:gd name="connsiteX35" fmla="*/ 273269 w 1072055"/>
              <a:gd name="connsiteY35" fmla="*/ 2575034 h 4960883"/>
              <a:gd name="connsiteX36" fmla="*/ 304800 w 1072055"/>
              <a:gd name="connsiteY36" fmla="*/ 2554014 h 4960883"/>
              <a:gd name="connsiteX37" fmla="*/ 357352 w 1072055"/>
              <a:gd name="connsiteY37" fmla="*/ 2501462 h 4960883"/>
              <a:gd name="connsiteX38" fmla="*/ 409903 w 1072055"/>
              <a:gd name="connsiteY38" fmla="*/ 2438400 h 4960883"/>
              <a:gd name="connsiteX39" fmla="*/ 497869 w 1072055"/>
              <a:gd name="connsiteY39" fmla="*/ 2335010 h 4960883"/>
              <a:gd name="connsiteX40" fmla="*/ 987972 w 1072055"/>
              <a:gd name="connsiteY40" fmla="*/ 2196662 h 4960883"/>
              <a:gd name="connsiteX41" fmla="*/ 1051034 w 1072055"/>
              <a:gd name="connsiteY41" fmla="*/ 2186151 h 4960883"/>
              <a:gd name="connsiteX42" fmla="*/ 1051034 w 1072055"/>
              <a:gd name="connsiteY42" fmla="*/ 1912883 h 4960883"/>
              <a:gd name="connsiteX43" fmla="*/ 1061545 w 1072055"/>
              <a:gd name="connsiteY43" fmla="*/ 1755227 h 4960883"/>
              <a:gd name="connsiteX44" fmla="*/ 1051034 w 1072055"/>
              <a:gd name="connsiteY44" fmla="*/ 1576551 h 4960883"/>
              <a:gd name="connsiteX45" fmla="*/ 1040524 w 1072055"/>
              <a:gd name="connsiteY45" fmla="*/ 1439917 h 4960883"/>
              <a:gd name="connsiteX46" fmla="*/ 1051034 w 1072055"/>
              <a:gd name="connsiteY46" fmla="*/ 1345324 h 4960883"/>
              <a:gd name="connsiteX47" fmla="*/ 1040524 w 1072055"/>
              <a:gd name="connsiteY47" fmla="*/ 1177158 h 4960883"/>
              <a:gd name="connsiteX48" fmla="*/ 1051034 w 1072055"/>
              <a:gd name="connsiteY48" fmla="*/ 945931 h 4960883"/>
              <a:gd name="connsiteX49" fmla="*/ 1061545 w 1072055"/>
              <a:gd name="connsiteY49" fmla="*/ 662151 h 4960883"/>
              <a:gd name="connsiteX50" fmla="*/ 1051034 w 1072055"/>
              <a:gd name="connsiteY50" fmla="*/ 599089 h 4960883"/>
              <a:gd name="connsiteX51" fmla="*/ 1040524 w 1072055"/>
              <a:gd name="connsiteY51" fmla="*/ 567558 h 4960883"/>
              <a:gd name="connsiteX52" fmla="*/ 1051034 w 1072055"/>
              <a:gd name="connsiteY52" fmla="*/ 525517 h 4960883"/>
              <a:gd name="connsiteX53" fmla="*/ 1072055 w 1072055"/>
              <a:gd name="connsiteY53" fmla="*/ 451945 h 4960883"/>
              <a:gd name="connsiteX54" fmla="*/ 1072055 w 1072055"/>
              <a:gd name="connsiteY54" fmla="*/ 199696 h 4960883"/>
              <a:gd name="connsiteX55" fmla="*/ 1061545 w 1072055"/>
              <a:gd name="connsiteY55" fmla="*/ 73572 h 4960883"/>
              <a:gd name="connsiteX56" fmla="*/ 1061545 w 1072055"/>
              <a:gd name="connsiteY56"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189186 w 1072055"/>
              <a:gd name="connsiteY32" fmla="*/ 2648607 h 4960883"/>
              <a:gd name="connsiteX33" fmla="*/ 210207 w 1072055"/>
              <a:gd name="connsiteY33" fmla="*/ 2617076 h 4960883"/>
              <a:gd name="connsiteX34" fmla="*/ 273269 w 1072055"/>
              <a:gd name="connsiteY34" fmla="*/ 2575034 h 4960883"/>
              <a:gd name="connsiteX35" fmla="*/ 304800 w 1072055"/>
              <a:gd name="connsiteY35" fmla="*/ 2554014 h 4960883"/>
              <a:gd name="connsiteX36" fmla="*/ 357352 w 1072055"/>
              <a:gd name="connsiteY36" fmla="*/ 2501462 h 4960883"/>
              <a:gd name="connsiteX37" fmla="*/ 409903 w 1072055"/>
              <a:gd name="connsiteY37" fmla="*/ 2438400 h 4960883"/>
              <a:gd name="connsiteX38" fmla="*/ 497869 w 1072055"/>
              <a:gd name="connsiteY38" fmla="*/ 2335010 h 4960883"/>
              <a:gd name="connsiteX39" fmla="*/ 987972 w 1072055"/>
              <a:gd name="connsiteY39" fmla="*/ 2196662 h 4960883"/>
              <a:gd name="connsiteX40" fmla="*/ 1051034 w 1072055"/>
              <a:gd name="connsiteY40" fmla="*/ 2186151 h 4960883"/>
              <a:gd name="connsiteX41" fmla="*/ 1051034 w 1072055"/>
              <a:gd name="connsiteY41" fmla="*/ 1912883 h 4960883"/>
              <a:gd name="connsiteX42" fmla="*/ 1061545 w 1072055"/>
              <a:gd name="connsiteY42" fmla="*/ 1755227 h 4960883"/>
              <a:gd name="connsiteX43" fmla="*/ 1051034 w 1072055"/>
              <a:gd name="connsiteY43" fmla="*/ 1576551 h 4960883"/>
              <a:gd name="connsiteX44" fmla="*/ 1040524 w 1072055"/>
              <a:gd name="connsiteY44" fmla="*/ 1439917 h 4960883"/>
              <a:gd name="connsiteX45" fmla="*/ 1051034 w 1072055"/>
              <a:gd name="connsiteY45" fmla="*/ 1345324 h 4960883"/>
              <a:gd name="connsiteX46" fmla="*/ 1040524 w 1072055"/>
              <a:gd name="connsiteY46" fmla="*/ 1177158 h 4960883"/>
              <a:gd name="connsiteX47" fmla="*/ 1051034 w 1072055"/>
              <a:gd name="connsiteY47" fmla="*/ 945931 h 4960883"/>
              <a:gd name="connsiteX48" fmla="*/ 1061545 w 1072055"/>
              <a:gd name="connsiteY48" fmla="*/ 662151 h 4960883"/>
              <a:gd name="connsiteX49" fmla="*/ 1051034 w 1072055"/>
              <a:gd name="connsiteY49" fmla="*/ 599089 h 4960883"/>
              <a:gd name="connsiteX50" fmla="*/ 1040524 w 1072055"/>
              <a:gd name="connsiteY50" fmla="*/ 567558 h 4960883"/>
              <a:gd name="connsiteX51" fmla="*/ 1051034 w 1072055"/>
              <a:gd name="connsiteY51" fmla="*/ 525517 h 4960883"/>
              <a:gd name="connsiteX52" fmla="*/ 1072055 w 1072055"/>
              <a:gd name="connsiteY52" fmla="*/ 451945 h 4960883"/>
              <a:gd name="connsiteX53" fmla="*/ 1072055 w 1072055"/>
              <a:gd name="connsiteY53" fmla="*/ 199696 h 4960883"/>
              <a:gd name="connsiteX54" fmla="*/ 1061545 w 1072055"/>
              <a:gd name="connsiteY54" fmla="*/ 73572 h 4960883"/>
              <a:gd name="connsiteX55" fmla="*/ 1061545 w 1072055"/>
              <a:gd name="connsiteY55"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210207 w 1072055"/>
              <a:gd name="connsiteY32" fmla="*/ 2617076 h 4960883"/>
              <a:gd name="connsiteX33" fmla="*/ 273269 w 1072055"/>
              <a:gd name="connsiteY33" fmla="*/ 2575034 h 4960883"/>
              <a:gd name="connsiteX34" fmla="*/ 304800 w 1072055"/>
              <a:gd name="connsiteY34" fmla="*/ 2554014 h 4960883"/>
              <a:gd name="connsiteX35" fmla="*/ 357352 w 1072055"/>
              <a:gd name="connsiteY35" fmla="*/ 2501462 h 4960883"/>
              <a:gd name="connsiteX36" fmla="*/ 409903 w 1072055"/>
              <a:gd name="connsiteY36" fmla="*/ 2438400 h 4960883"/>
              <a:gd name="connsiteX37" fmla="*/ 497869 w 1072055"/>
              <a:gd name="connsiteY37" fmla="*/ 2335010 h 4960883"/>
              <a:gd name="connsiteX38" fmla="*/ 987972 w 1072055"/>
              <a:gd name="connsiteY38" fmla="*/ 2196662 h 4960883"/>
              <a:gd name="connsiteX39" fmla="*/ 1051034 w 1072055"/>
              <a:gd name="connsiteY39" fmla="*/ 2186151 h 4960883"/>
              <a:gd name="connsiteX40" fmla="*/ 1051034 w 1072055"/>
              <a:gd name="connsiteY40" fmla="*/ 1912883 h 4960883"/>
              <a:gd name="connsiteX41" fmla="*/ 1061545 w 1072055"/>
              <a:gd name="connsiteY41" fmla="*/ 1755227 h 4960883"/>
              <a:gd name="connsiteX42" fmla="*/ 1051034 w 1072055"/>
              <a:gd name="connsiteY42" fmla="*/ 1576551 h 4960883"/>
              <a:gd name="connsiteX43" fmla="*/ 1040524 w 1072055"/>
              <a:gd name="connsiteY43" fmla="*/ 1439917 h 4960883"/>
              <a:gd name="connsiteX44" fmla="*/ 1051034 w 1072055"/>
              <a:gd name="connsiteY44" fmla="*/ 1345324 h 4960883"/>
              <a:gd name="connsiteX45" fmla="*/ 1040524 w 1072055"/>
              <a:gd name="connsiteY45" fmla="*/ 1177158 h 4960883"/>
              <a:gd name="connsiteX46" fmla="*/ 1051034 w 1072055"/>
              <a:gd name="connsiteY46" fmla="*/ 945931 h 4960883"/>
              <a:gd name="connsiteX47" fmla="*/ 1061545 w 1072055"/>
              <a:gd name="connsiteY47" fmla="*/ 662151 h 4960883"/>
              <a:gd name="connsiteX48" fmla="*/ 1051034 w 1072055"/>
              <a:gd name="connsiteY48" fmla="*/ 599089 h 4960883"/>
              <a:gd name="connsiteX49" fmla="*/ 1040524 w 1072055"/>
              <a:gd name="connsiteY49" fmla="*/ 567558 h 4960883"/>
              <a:gd name="connsiteX50" fmla="*/ 1051034 w 1072055"/>
              <a:gd name="connsiteY50" fmla="*/ 525517 h 4960883"/>
              <a:gd name="connsiteX51" fmla="*/ 1072055 w 1072055"/>
              <a:gd name="connsiteY51" fmla="*/ 451945 h 4960883"/>
              <a:gd name="connsiteX52" fmla="*/ 1072055 w 1072055"/>
              <a:gd name="connsiteY52" fmla="*/ 199696 h 4960883"/>
              <a:gd name="connsiteX53" fmla="*/ 1061545 w 1072055"/>
              <a:gd name="connsiteY53" fmla="*/ 73572 h 4960883"/>
              <a:gd name="connsiteX54" fmla="*/ 1061545 w 1072055"/>
              <a:gd name="connsiteY54"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273269 w 1072055"/>
              <a:gd name="connsiteY32" fmla="*/ 2575034 h 4960883"/>
              <a:gd name="connsiteX33" fmla="*/ 304800 w 1072055"/>
              <a:gd name="connsiteY33" fmla="*/ 2554014 h 4960883"/>
              <a:gd name="connsiteX34" fmla="*/ 357352 w 1072055"/>
              <a:gd name="connsiteY34" fmla="*/ 2501462 h 4960883"/>
              <a:gd name="connsiteX35" fmla="*/ 409903 w 1072055"/>
              <a:gd name="connsiteY35" fmla="*/ 2438400 h 4960883"/>
              <a:gd name="connsiteX36" fmla="*/ 497869 w 1072055"/>
              <a:gd name="connsiteY36" fmla="*/ 2335010 h 4960883"/>
              <a:gd name="connsiteX37" fmla="*/ 987972 w 1072055"/>
              <a:gd name="connsiteY37" fmla="*/ 2196662 h 4960883"/>
              <a:gd name="connsiteX38" fmla="*/ 1051034 w 1072055"/>
              <a:gd name="connsiteY38" fmla="*/ 2186151 h 4960883"/>
              <a:gd name="connsiteX39" fmla="*/ 1051034 w 1072055"/>
              <a:gd name="connsiteY39" fmla="*/ 1912883 h 4960883"/>
              <a:gd name="connsiteX40" fmla="*/ 1061545 w 1072055"/>
              <a:gd name="connsiteY40" fmla="*/ 1755227 h 4960883"/>
              <a:gd name="connsiteX41" fmla="*/ 1051034 w 1072055"/>
              <a:gd name="connsiteY41" fmla="*/ 1576551 h 4960883"/>
              <a:gd name="connsiteX42" fmla="*/ 1040524 w 1072055"/>
              <a:gd name="connsiteY42" fmla="*/ 1439917 h 4960883"/>
              <a:gd name="connsiteX43" fmla="*/ 1051034 w 1072055"/>
              <a:gd name="connsiteY43" fmla="*/ 1345324 h 4960883"/>
              <a:gd name="connsiteX44" fmla="*/ 1040524 w 1072055"/>
              <a:gd name="connsiteY44" fmla="*/ 1177158 h 4960883"/>
              <a:gd name="connsiteX45" fmla="*/ 1051034 w 1072055"/>
              <a:gd name="connsiteY45" fmla="*/ 945931 h 4960883"/>
              <a:gd name="connsiteX46" fmla="*/ 1061545 w 1072055"/>
              <a:gd name="connsiteY46" fmla="*/ 662151 h 4960883"/>
              <a:gd name="connsiteX47" fmla="*/ 1051034 w 1072055"/>
              <a:gd name="connsiteY47" fmla="*/ 599089 h 4960883"/>
              <a:gd name="connsiteX48" fmla="*/ 1040524 w 1072055"/>
              <a:gd name="connsiteY48" fmla="*/ 567558 h 4960883"/>
              <a:gd name="connsiteX49" fmla="*/ 1051034 w 1072055"/>
              <a:gd name="connsiteY49" fmla="*/ 525517 h 4960883"/>
              <a:gd name="connsiteX50" fmla="*/ 1072055 w 1072055"/>
              <a:gd name="connsiteY50" fmla="*/ 451945 h 4960883"/>
              <a:gd name="connsiteX51" fmla="*/ 1072055 w 1072055"/>
              <a:gd name="connsiteY51" fmla="*/ 199696 h 4960883"/>
              <a:gd name="connsiteX52" fmla="*/ 1061545 w 1072055"/>
              <a:gd name="connsiteY52" fmla="*/ 73572 h 4960883"/>
              <a:gd name="connsiteX53" fmla="*/ 1061545 w 1072055"/>
              <a:gd name="connsiteY53"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304800 w 1072055"/>
              <a:gd name="connsiteY32" fmla="*/ 2554014 h 4960883"/>
              <a:gd name="connsiteX33" fmla="*/ 357352 w 1072055"/>
              <a:gd name="connsiteY33" fmla="*/ 2501462 h 4960883"/>
              <a:gd name="connsiteX34" fmla="*/ 409903 w 1072055"/>
              <a:gd name="connsiteY34" fmla="*/ 2438400 h 4960883"/>
              <a:gd name="connsiteX35" fmla="*/ 497869 w 1072055"/>
              <a:gd name="connsiteY35" fmla="*/ 2335010 h 4960883"/>
              <a:gd name="connsiteX36" fmla="*/ 987972 w 1072055"/>
              <a:gd name="connsiteY36" fmla="*/ 2196662 h 4960883"/>
              <a:gd name="connsiteX37" fmla="*/ 1051034 w 1072055"/>
              <a:gd name="connsiteY37" fmla="*/ 2186151 h 4960883"/>
              <a:gd name="connsiteX38" fmla="*/ 1051034 w 1072055"/>
              <a:gd name="connsiteY38" fmla="*/ 1912883 h 4960883"/>
              <a:gd name="connsiteX39" fmla="*/ 1061545 w 1072055"/>
              <a:gd name="connsiteY39" fmla="*/ 1755227 h 4960883"/>
              <a:gd name="connsiteX40" fmla="*/ 1051034 w 1072055"/>
              <a:gd name="connsiteY40" fmla="*/ 1576551 h 4960883"/>
              <a:gd name="connsiteX41" fmla="*/ 1040524 w 1072055"/>
              <a:gd name="connsiteY41" fmla="*/ 1439917 h 4960883"/>
              <a:gd name="connsiteX42" fmla="*/ 1051034 w 1072055"/>
              <a:gd name="connsiteY42" fmla="*/ 1345324 h 4960883"/>
              <a:gd name="connsiteX43" fmla="*/ 1040524 w 1072055"/>
              <a:gd name="connsiteY43" fmla="*/ 1177158 h 4960883"/>
              <a:gd name="connsiteX44" fmla="*/ 1051034 w 1072055"/>
              <a:gd name="connsiteY44" fmla="*/ 945931 h 4960883"/>
              <a:gd name="connsiteX45" fmla="*/ 1061545 w 1072055"/>
              <a:gd name="connsiteY45" fmla="*/ 662151 h 4960883"/>
              <a:gd name="connsiteX46" fmla="*/ 1051034 w 1072055"/>
              <a:gd name="connsiteY46" fmla="*/ 599089 h 4960883"/>
              <a:gd name="connsiteX47" fmla="*/ 1040524 w 1072055"/>
              <a:gd name="connsiteY47" fmla="*/ 567558 h 4960883"/>
              <a:gd name="connsiteX48" fmla="*/ 1051034 w 1072055"/>
              <a:gd name="connsiteY48" fmla="*/ 525517 h 4960883"/>
              <a:gd name="connsiteX49" fmla="*/ 1072055 w 1072055"/>
              <a:gd name="connsiteY49" fmla="*/ 451945 h 4960883"/>
              <a:gd name="connsiteX50" fmla="*/ 1072055 w 1072055"/>
              <a:gd name="connsiteY50" fmla="*/ 199696 h 4960883"/>
              <a:gd name="connsiteX51" fmla="*/ 1061545 w 1072055"/>
              <a:gd name="connsiteY51" fmla="*/ 73572 h 4960883"/>
              <a:gd name="connsiteX52" fmla="*/ 1061545 w 1072055"/>
              <a:gd name="connsiteY52"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357352 w 1072055"/>
              <a:gd name="connsiteY32" fmla="*/ 2501462 h 4960883"/>
              <a:gd name="connsiteX33" fmla="*/ 409903 w 1072055"/>
              <a:gd name="connsiteY33" fmla="*/ 2438400 h 4960883"/>
              <a:gd name="connsiteX34" fmla="*/ 497869 w 1072055"/>
              <a:gd name="connsiteY34" fmla="*/ 2335010 h 4960883"/>
              <a:gd name="connsiteX35" fmla="*/ 987972 w 1072055"/>
              <a:gd name="connsiteY35" fmla="*/ 2196662 h 4960883"/>
              <a:gd name="connsiteX36" fmla="*/ 1051034 w 1072055"/>
              <a:gd name="connsiteY36" fmla="*/ 2186151 h 4960883"/>
              <a:gd name="connsiteX37" fmla="*/ 1051034 w 1072055"/>
              <a:gd name="connsiteY37" fmla="*/ 1912883 h 4960883"/>
              <a:gd name="connsiteX38" fmla="*/ 1061545 w 1072055"/>
              <a:gd name="connsiteY38" fmla="*/ 1755227 h 4960883"/>
              <a:gd name="connsiteX39" fmla="*/ 1051034 w 1072055"/>
              <a:gd name="connsiteY39" fmla="*/ 1576551 h 4960883"/>
              <a:gd name="connsiteX40" fmla="*/ 1040524 w 1072055"/>
              <a:gd name="connsiteY40" fmla="*/ 1439917 h 4960883"/>
              <a:gd name="connsiteX41" fmla="*/ 1051034 w 1072055"/>
              <a:gd name="connsiteY41" fmla="*/ 1345324 h 4960883"/>
              <a:gd name="connsiteX42" fmla="*/ 1040524 w 1072055"/>
              <a:gd name="connsiteY42" fmla="*/ 1177158 h 4960883"/>
              <a:gd name="connsiteX43" fmla="*/ 1051034 w 1072055"/>
              <a:gd name="connsiteY43" fmla="*/ 945931 h 4960883"/>
              <a:gd name="connsiteX44" fmla="*/ 1061545 w 1072055"/>
              <a:gd name="connsiteY44" fmla="*/ 662151 h 4960883"/>
              <a:gd name="connsiteX45" fmla="*/ 1051034 w 1072055"/>
              <a:gd name="connsiteY45" fmla="*/ 599089 h 4960883"/>
              <a:gd name="connsiteX46" fmla="*/ 1040524 w 1072055"/>
              <a:gd name="connsiteY46" fmla="*/ 567558 h 4960883"/>
              <a:gd name="connsiteX47" fmla="*/ 1051034 w 1072055"/>
              <a:gd name="connsiteY47" fmla="*/ 525517 h 4960883"/>
              <a:gd name="connsiteX48" fmla="*/ 1072055 w 1072055"/>
              <a:gd name="connsiteY48" fmla="*/ 451945 h 4960883"/>
              <a:gd name="connsiteX49" fmla="*/ 1072055 w 1072055"/>
              <a:gd name="connsiteY49" fmla="*/ 199696 h 4960883"/>
              <a:gd name="connsiteX50" fmla="*/ 1061545 w 1072055"/>
              <a:gd name="connsiteY50" fmla="*/ 73572 h 4960883"/>
              <a:gd name="connsiteX51" fmla="*/ 1061545 w 1072055"/>
              <a:gd name="connsiteY51"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409903 w 1072055"/>
              <a:gd name="connsiteY32" fmla="*/ 2438400 h 4960883"/>
              <a:gd name="connsiteX33" fmla="*/ 497869 w 1072055"/>
              <a:gd name="connsiteY33" fmla="*/ 2335010 h 4960883"/>
              <a:gd name="connsiteX34" fmla="*/ 987972 w 1072055"/>
              <a:gd name="connsiteY34" fmla="*/ 2196662 h 4960883"/>
              <a:gd name="connsiteX35" fmla="*/ 1051034 w 1072055"/>
              <a:gd name="connsiteY35" fmla="*/ 2186151 h 4960883"/>
              <a:gd name="connsiteX36" fmla="*/ 1051034 w 1072055"/>
              <a:gd name="connsiteY36" fmla="*/ 1912883 h 4960883"/>
              <a:gd name="connsiteX37" fmla="*/ 1061545 w 1072055"/>
              <a:gd name="connsiteY37" fmla="*/ 1755227 h 4960883"/>
              <a:gd name="connsiteX38" fmla="*/ 1051034 w 1072055"/>
              <a:gd name="connsiteY38" fmla="*/ 1576551 h 4960883"/>
              <a:gd name="connsiteX39" fmla="*/ 1040524 w 1072055"/>
              <a:gd name="connsiteY39" fmla="*/ 1439917 h 4960883"/>
              <a:gd name="connsiteX40" fmla="*/ 1051034 w 1072055"/>
              <a:gd name="connsiteY40" fmla="*/ 1345324 h 4960883"/>
              <a:gd name="connsiteX41" fmla="*/ 1040524 w 1072055"/>
              <a:gd name="connsiteY41" fmla="*/ 1177158 h 4960883"/>
              <a:gd name="connsiteX42" fmla="*/ 1051034 w 1072055"/>
              <a:gd name="connsiteY42" fmla="*/ 945931 h 4960883"/>
              <a:gd name="connsiteX43" fmla="*/ 1061545 w 1072055"/>
              <a:gd name="connsiteY43" fmla="*/ 662151 h 4960883"/>
              <a:gd name="connsiteX44" fmla="*/ 1051034 w 1072055"/>
              <a:gd name="connsiteY44" fmla="*/ 599089 h 4960883"/>
              <a:gd name="connsiteX45" fmla="*/ 1040524 w 1072055"/>
              <a:gd name="connsiteY45" fmla="*/ 567558 h 4960883"/>
              <a:gd name="connsiteX46" fmla="*/ 1051034 w 1072055"/>
              <a:gd name="connsiteY46" fmla="*/ 525517 h 4960883"/>
              <a:gd name="connsiteX47" fmla="*/ 1072055 w 1072055"/>
              <a:gd name="connsiteY47" fmla="*/ 451945 h 4960883"/>
              <a:gd name="connsiteX48" fmla="*/ 1072055 w 1072055"/>
              <a:gd name="connsiteY48" fmla="*/ 199696 h 4960883"/>
              <a:gd name="connsiteX49" fmla="*/ 1061545 w 1072055"/>
              <a:gd name="connsiteY49" fmla="*/ 73572 h 4960883"/>
              <a:gd name="connsiteX50" fmla="*/ 1061545 w 1072055"/>
              <a:gd name="connsiteY50"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497869 w 1072055"/>
              <a:gd name="connsiteY32" fmla="*/ 2335010 h 4960883"/>
              <a:gd name="connsiteX33" fmla="*/ 987972 w 1072055"/>
              <a:gd name="connsiteY33" fmla="*/ 2196662 h 4960883"/>
              <a:gd name="connsiteX34" fmla="*/ 1051034 w 1072055"/>
              <a:gd name="connsiteY34" fmla="*/ 2186151 h 4960883"/>
              <a:gd name="connsiteX35" fmla="*/ 1051034 w 1072055"/>
              <a:gd name="connsiteY35" fmla="*/ 1912883 h 4960883"/>
              <a:gd name="connsiteX36" fmla="*/ 1061545 w 1072055"/>
              <a:gd name="connsiteY36" fmla="*/ 1755227 h 4960883"/>
              <a:gd name="connsiteX37" fmla="*/ 1051034 w 1072055"/>
              <a:gd name="connsiteY37" fmla="*/ 1576551 h 4960883"/>
              <a:gd name="connsiteX38" fmla="*/ 1040524 w 1072055"/>
              <a:gd name="connsiteY38" fmla="*/ 1439917 h 4960883"/>
              <a:gd name="connsiteX39" fmla="*/ 1051034 w 1072055"/>
              <a:gd name="connsiteY39" fmla="*/ 1345324 h 4960883"/>
              <a:gd name="connsiteX40" fmla="*/ 1040524 w 1072055"/>
              <a:gd name="connsiteY40" fmla="*/ 1177158 h 4960883"/>
              <a:gd name="connsiteX41" fmla="*/ 1051034 w 1072055"/>
              <a:gd name="connsiteY41" fmla="*/ 945931 h 4960883"/>
              <a:gd name="connsiteX42" fmla="*/ 1061545 w 1072055"/>
              <a:gd name="connsiteY42" fmla="*/ 662151 h 4960883"/>
              <a:gd name="connsiteX43" fmla="*/ 1051034 w 1072055"/>
              <a:gd name="connsiteY43" fmla="*/ 599089 h 4960883"/>
              <a:gd name="connsiteX44" fmla="*/ 1040524 w 1072055"/>
              <a:gd name="connsiteY44" fmla="*/ 567558 h 4960883"/>
              <a:gd name="connsiteX45" fmla="*/ 1051034 w 1072055"/>
              <a:gd name="connsiteY45" fmla="*/ 525517 h 4960883"/>
              <a:gd name="connsiteX46" fmla="*/ 1072055 w 1072055"/>
              <a:gd name="connsiteY46" fmla="*/ 451945 h 4960883"/>
              <a:gd name="connsiteX47" fmla="*/ 1072055 w 1072055"/>
              <a:gd name="connsiteY47" fmla="*/ 199696 h 4960883"/>
              <a:gd name="connsiteX48" fmla="*/ 1061545 w 1072055"/>
              <a:gd name="connsiteY48" fmla="*/ 73572 h 4960883"/>
              <a:gd name="connsiteX49" fmla="*/ 1061545 w 1072055"/>
              <a:gd name="connsiteY49"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987972 w 1072055"/>
              <a:gd name="connsiteY32" fmla="*/ 2196662 h 4960883"/>
              <a:gd name="connsiteX33" fmla="*/ 1051034 w 1072055"/>
              <a:gd name="connsiteY33" fmla="*/ 2186151 h 4960883"/>
              <a:gd name="connsiteX34" fmla="*/ 1051034 w 1072055"/>
              <a:gd name="connsiteY34" fmla="*/ 1912883 h 4960883"/>
              <a:gd name="connsiteX35" fmla="*/ 1061545 w 1072055"/>
              <a:gd name="connsiteY35" fmla="*/ 1755227 h 4960883"/>
              <a:gd name="connsiteX36" fmla="*/ 1051034 w 1072055"/>
              <a:gd name="connsiteY36" fmla="*/ 1576551 h 4960883"/>
              <a:gd name="connsiteX37" fmla="*/ 1040524 w 1072055"/>
              <a:gd name="connsiteY37" fmla="*/ 1439917 h 4960883"/>
              <a:gd name="connsiteX38" fmla="*/ 1051034 w 1072055"/>
              <a:gd name="connsiteY38" fmla="*/ 1345324 h 4960883"/>
              <a:gd name="connsiteX39" fmla="*/ 1040524 w 1072055"/>
              <a:gd name="connsiteY39" fmla="*/ 1177158 h 4960883"/>
              <a:gd name="connsiteX40" fmla="*/ 1051034 w 1072055"/>
              <a:gd name="connsiteY40" fmla="*/ 945931 h 4960883"/>
              <a:gd name="connsiteX41" fmla="*/ 1061545 w 1072055"/>
              <a:gd name="connsiteY41" fmla="*/ 662151 h 4960883"/>
              <a:gd name="connsiteX42" fmla="*/ 1051034 w 1072055"/>
              <a:gd name="connsiteY42" fmla="*/ 599089 h 4960883"/>
              <a:gd name="connsiteX43" fmla="*/ 1040524 w 1072055"/>
              <a:gd name="connsiteY43" fmla="*/ 567558 h 4960883"/>
              <a:gd name="connsiteX44" fmla="*/ 1051034 w 1072055"/>
              <a:gd name="connsiteY44" fmla="*/ 525517 h 4960883"/>
              <a:gd name="connsiteX45" fmla="*/ 1072055 w 1072055"/>
              <a:gd name="connsiteY45" fmla="*/ 451945 h 4960883"/>
              <a:gd name="connsiteX46" fmla="*/ 1072055 w 1072055"/>
              <a:gd name="connsiteY46" fmla="*/ 199696 h 4960883"/>
              <a:gd name="connsiteX47" fmla="*/ 1061545 w 1072055"/>
              <a:gd name="connsiteY47" fmla="*/ 73572 h 4960883"/>
              <a:gd name="connsiteX48" fmla="*/ 1061545 w 1072055"/>
              <a:gd name="connsiteY48" fmla="*/ 0 h 4960883"/>
              <a:gd name="connsiteX0" fmla="*/ 1051034 w 1079829"/>
              <a:gd name="connsiteY0" fmla="*/ 4960883 h 4960883"/>
              <a:gd name="connsiteX1" fmla="*/ 1061545 w 1079829"/>
              <a:gd name="connsiteY1" fmla="*/ 4340772 h 4960883"/>
              <a:gd name="connsiteX2" fmla="*/ 1072055 w 1079829"/>
              <a:gd name="connsiteY2" fmla="*/ 4309241 h 4960883"/>
              <a:gd name="connsiteX3" fmla="*/ 1051034 w 1079829"/>
              <a:gd name="connsiteY3" fmla="*/ 4204138 h 4960883"/>
              <a:gd name="connsiteX4" fmla="*/ 1008993 w 1079829"/>
              <a:gd name="connsiteY4" fmla="*/ 4225158 h 4960883"/>
              <a:gd name="connsiteX5" fmla="*/ 977462 w 1079829"/>
              <a:gd name="connsiteY5" fmla="*/ 4246179 h 4960883"/>
              <a:gd name="connsiteX6" fmla="*/ 872358 w 1079829"/>
              <a:gd name="connsiteY6" fmla="*/ 4225158 h 4960883"/>
              <a:gd name="connsiteX7" fmla="*/ 819807 w 1079829"/>
              <a:gd name="connsiteY7" fmla="*/ 4214648 h 4960883"/>
              <a:gd name="connsiteX8" fmla="*/ 756745 w 1079829"/>
              <a:gd name="connsiteY8" fmla="*/ 4193627 h 4960883"/>
              <a:gd name="connsiteX9" fmla="*/ 672662 w 1079829"/>
              <a:gd name="connsiteY9" fmla="*/ 4172607 h 4960883"/>
              <a:gd name="connsiteX10" fmla="*/ 641131 w 1079829"/>
              <a:gd name="connsiteY10" fmla="*/ 4141076 h 4960883"/>
              <a:gd name="connsiteX11" fmla="*/ 609600 w 1079829"/>
              <a:gd name="connsiteY11" fmla="*/ 4130565 h 4960883"/>
              <a:gd name="connsiteX12" fmla="*/ 578069 w 1079829"/>
              <a:gd name="connsiteY12" fmla="*/ 4109545 h 4960883"/>
              <a:gd name="connsiteX13" fmla="*/ 546538 w 1079829"/>
              <a:gd name="connsiteY13" fmla="*/ 4099034 h 4960883"/>
              <a:gd name="connsiteX14" fmla="*/ 515007 w 1079829"/>
              <a:gd name="connsiteY14" fmla="*/ 4078014 h 4960883"/>
              <a:gd name="connsiteX15" fmla="*/ 451945 w 1079829"/>
              <a:gd name="connsiteY15" fmla="*/ 4056993 h 4960883"/>
              <a:gd name="connsiteX16" fmla="*/ 388883 w 1079829"/>
              <a:gd name="connsiteY16" fmla="*/ 4014951 h 4960883"/>
              <a:gd name="connsiteX17" fmla="*/ 315310 w 1079829"/>
              <a:gd name="connsiteY17" fmla="*/ 3993931 h 4960883"/>
              <a:gd name="connsiteX18" fmla="*/ 294289 w 1079829"/>
              <a:gd name="connsiteY18" fmla="*/ 3962400 h 4960883"/>
              <a:gd name="connsiteX19" fmla="*/ 283779 w 1079829"/>
              <a:gd name="connsiteY19" fmla="*/ 3930869 h 4960883"/>
              <a:gd name="connsiteX20" fmla="*/ 252248 w 1079829"/>
              <a:gd name="connsiteY20" fmla="*/ 3909848 h 4960883"/>
              <a:gd name="connsiteX21" fmla="*/ 210207 w 1079829"/>
              <a:gd name="connsiteY21" fmla="*/ 3846786 h 4960883"/>
              <a:gd name="connsiteX22" fmla="*/ 189186 w 1079829"/>
              <a:gd name="connsiteY22" fmla="*/ 3815255 h 4960883"/>
              <a:gd name="connsiteX23" fmla="*/ 157655 w 1079829"/>
              <a:gd name="connsiteY23" fmla="*/ 3752193 h 4960883"/>
              <a:gd name="connsiteX24" fmla="*/ 126124 w 1079829"/>
              <a:gd name="connsiteY24" fmla="*/ 3689131 h 4960883"/>
              <a:gd name="connsiteX25" fmla="*/ 84083 w 1079829"/>
              <a:gd name="connsiteY25" fmla="*/ 3563007 h 4960883"/>
              <a:gd name="connsiteX26" fmla="*/ 73572 w 1079829"/>
              <a:gd name="connsiteY26" fmla="*/ 3531476 h 4960883"/>
              <a:gd name="connsiteX27" fmla="*/ 63062 w 1079829"/>
              <a:gd name="connsiteY27" fmla="*/ 3499945 h 4960883"/>
              <a:gd name="connsiteX28" fmla="*/ 42041 w 1079829"/>
              <a:gd name="connsiteY28" fmla="*/ 3468414 h 4960883"/>
              <a:gd name="connsiteX29" fmla="*/ 21021 w 1079829"/>
              <a:gd name="connsiteY29" fmla="*/ 3363310 h 4960883"/>
              <a:gd name="connsiteX30" fmla="*/ 0 w 1079829"/>
              <a:gd name="connsiteY30" fmla="*/ 3205655 h 4960883"/>
              <a:gd name="connsiteX31" fmla="*/ 987972 w 1079829"/>
              <a:gd name="connsiteY31" fmla="*/ 2196662 h 4960883"/>
              <a:gd name="connsiteX32" fmla="*/ 1051034 w 1079829"/>
              <a:gd name="connsiteY32" fmla="*/ 2186151 h 4960883"/>
              <a:gd name="connsiteX33" fmla="*/ 1051034 w 1079829"/>
              <a:gd name="connsiteY33" fmla="*/ 1912883 h 4960883"/>
              <a:gd name="connsiteX34" fmla="*/ 1061545 w 1079829"/>
              <a:gd name="connsiteY34" fmla="*/ 1755227 h 4960883"/>
              <a:gd name="connsiteX35" fmla="*/ 1051034 w 1079829"/>
              <a:gd name="connsiteY35" fmla="*/ 1576551 h 4960883"/>
              <a:gd name="connsiteX36" fmla="*/ 1040524 w 1079829"/>
              <a:gd name="connsiteY36" fmla="*/ 1439917 h 4960883"/>
              <a:gd name="connsiteX37" fmla="*/ 1051034 w 1079829"/>
              <a:gd name="connsiteY37" fmla="*/ 1345324 h 4960883"/>
              <a:gd name="connsiteX38" fmla="*/ 1040524 w 1079829"/>
              <a:gd name="connsiteY38" fmla="*/ 1177158 h 4960883"/>
              <a:gd name="connsiteX39" fmla="*/ 1051034 w 1079829"/>
              <a:gd name="connsiteY39" fmla="*/ 945931 h 4960883"/>
              <a:gd name="connsiteX40" fmla="*/ 1061545 w 1079829"/>
              <a:gd name="connsiteY40" fmla="*/ 662151 h 4960883"/>
              <a:gd name="connsiteX41" fmla="*/ 1051034 w 1079829"/>
              <a:gd name="connsiteY41" fmla="*/ 599089 h 4960883"/>
              <a:gd name="connsiteX42" fmla="*/ 1040524 w 1079829"/>
              <a:gd name="connsiteY42" fmla="*/ 567558 h 4960883"/>
              <a:gd name="connsiteX43" fmla="*/ 1051034 w 1079829"/>
              <a:gd name="connsiteY43" fmla="*/ 525517 h 4960883"/>
              <a:gd name="connsiteX44" fmla="*/ 1072055 w 1079829"/>
              <a:gd name="connsiteY44" fmla="*/ 451945 h 4960883"/>
              <a:gd name="connsiteX45" fmla="*/ 1072055 w 1079829"/>
              <a:gd name="connsiteY45" fmla="*/ 199696 h 4960883"/>
              <a:gd name="connsiteX46" fmla="*/ 1061545 w 1079829"/>
              <a:gd name="connsiteY46" fmla="*/ 73572 h 4960883"/>
              <a:gd name="connsiteX47" fmla="*/ 1061545 w 1079829"/>
              <a:gd name="connsiteY47" fmla="*/ 0 h 4960883"/>
              <a:gd name="connsiteX0" fmla="*/ 1051034 w 1079829"/>
              <a:gd name="connsiteY0" fmla="*/ 4960883 h 4960883"/>
              <a:gd name="connsiteX1" fmla="*/ 1061545 w 1079829"/>
              <a:gd name="connsiteY1" fmla="*/ 4340772 h 4960883"/>
              <a:gd name="connsiteX2" fmla="*/ 1072055 w 1079829"/>
              <a:gd name="connsiteY2" fmla="*/ 4309241 h 4960883"/>
              <a:gd name="connsiteX3" fmla="*/ 1051034 w 1079829"/>
              <a:gd name="connsiteY3" fmla="*/ 4204138 h 4960883"/>
              <a:gd name="connsiteX4" fmla="*/ 1008993 w 1079829"/>
              <a:gd name="connsiteY4" fmla="*/ 4225158 h 4960883"/>
              <a:gd name="connsiteX5" fmla="*/ 977462 w 1079829"/>
              <a:gd name="connsiteY5" fmla="*/ 4246179 h 4960883"/>
              <a:gd name="connsiteX6" fmla="*/ 872358 w 1079829"/>
              <a:gd name="connsiteY6" fmla="*/ 4225158 h 4960883"/>
              <a:gd name="connsiteX7" fmla="*/ 819807 w 1079829"/>
              <a:gd name="connsiteY7" fmla="*/ 4214648 h 4960883"/>
              <a:gd name="connsiteX8" fmla="*/ 756745 w 1079829"/>
              <a:gd name="connsiteY8" fmla="*/ 4193627 h 4960883"/>
              <a:gd name="connsiteX9" fmla="*/ 672662 w 1079829"/>
              <a:gd name="connsiteY9" fmla="*/ 4172607 h 4960883"/>
              <a:gd name="connsiteX10" fmla="*/ 641131 w 1079829"/>
              <a:gd name="connsiteY10" fmla="*/ 4141076 h 4960883"/>
              <a:gd name="connsiteX11" fmla="*/ 609600 w 1079829"/>
              <a:gd name="connsiteY11" fmla="*/ 4130565 h 4960883"/>
              <a:gd name="connsiteX12" fmla="*/ 578069 w 1079829"/>
              <a:gd name="connsiteY12" fmla="*/ 4109545 h 4960883"/>
              <a:gd name="connsiteX13" fmla="*/ 546538 w 1079829"/>
              <a:gd name="connsiteY13" fmla="*/ 4099034 h 4960883"/>
              <a:gd name="connsiteX14" fmla="*/ 515007 w 1079829"/>
              <a:gd name="connsiteY14" fmla="*/ 4078014 h 4960883"/>
              <a:gd name="connsiteX15" fmla="*/ 451945 w 1079829"/>
              <a:gd name="connsiteY15" fmla="*/ 4056993 h 4960883"/>
              <a:gd name="connsiteX16" fmla="*/ 388883 w 1079829"/>
              <a:gd name="connsiteY16" fmla="*/ 4014951 h 4960883"/>
              <a:gd name="connsiteX17" fmla="*/ 315310 w 1079829"/>
              <a:gd name="connsiteY17" fmla="*/ 3993931 h 4960883"/>
              <a:gd name="connsiteX18" fmla="*/ 294289 w 1079829"/>
              <a:gd name="connsiteY18" fmla="*/ 3962400 h 4960883"/>
              <a:gd name="connsiteX19" fmla="*/ 283779 w 1079829"/>
              <a:gd name="connsiteY19" fmla="*/ 3930869 h 4960883"/>
              <a:gd name="connsiteX20" fmla="*/ 252248 w 1079829"/>
              <a:gd name="connsiteY20" fmla="*/ 3909848 h 4960883"/>
              <a:gd name="connsiteX21" fmla="*/ 210207 w 1079829"/>
              <a:gd name="connsiteY21" fmla="*/ 3846786 h 4960883"/>
              <a:gd name="connsiteX22" fmla="*/ 189186 w 1079829"/>
              <a:gd name="connsiteY22" fmla="*/ 3815255 h 4960883"/>
              <a:gd name="connsiteX23" fmla="*/ 157655 w 1079829"/>
              <a:gd name="connsiteY23" fmla="*/ 3752193 h 4960883"/>
              <a:gd name="connsiteX24" fmla="*/ 126124 w 1079829"/>
              <a:gd name="connsiteY24" fmla="*/ 3689131 h 4960883"/>
              <a:gd name="connsiteX25" fmla="*/ 84083 w 1079829"/>
              <a:gd name="connsiteY25" fmla="*/ 3563007 h 4960883"/>
              <a:gd name="connsiteX26" fmla="*/ 73572 w 1079829"/>
              <a:gd name="connsiteY26" fmla="*/ 3531476 h 4960883"/>
              <a:gd name="connsiteX27" fmla="*/ 63062 w 1079829"/>
              <a:gd name="connsiteY27" fmla="*/ 3499945 h 4960883"/>
              <a:gd name="connsiteX28" fmla="*/ 42041 w 1079829"/>
              <a:gd name="connsiteY28" fmla="*/ 3468414 h 4960883"/>
              <a:gd name="connsiteX29" fmla="*/ 21021 w 1079829"/>
              <a:gd name="connsiteY29" fmla="*/ 3363310 h 4960883"/>
              <a:gd name="connsiteX30" fmla="*/ 0 w 1079829"/>
              <a:gd name="connsiteY30" fmla="*/ 3205655 h 4960883"/>
              <a:gd name="connsiteX31" fmla="*/ 987972 w 1079829"/>
              <a:gd name="connsiteY31" fmla="*/ 2196662 h 4960883"/>
              <a:gd name="connsiteX32" fmla="*/ 1051034 w 1079829"/>
              <a:gd name="connsiteY32" fmla="*/ 2186151 h 4960883"/>
              <a:gd name="connsiteX33" fmla="*/ 1051034 w 1079829"/>
              <a:gd name="connsiteY33" fmla="*/ 1912883 h 4960883"/>
              <a:gd name="connsiteX34" fmla="*/ 1061545 w 1079829"/>
              <a:gd name="connsiteY34" fmla="*/ 1755227 h 4960883"/>
              <a:gd name="connsiteX35" fmla="*/ 1051034 w 1079829"/>
              <a:gd name="connsiteY35" fmla="*/ 1576551 h 4960883"/>
              <a:gd name="connsiteX36" fmla="*/ 1040524 w 1079829"/>
              <a:gd name="connsiteY36" fmla="*/ 1439917 h 4960883"/>
              <a:gd name="connsiteX37" fmla="*/ 1051034 w 1079829"/>
              <a:gd name="connsiteY37" fmla="*/ 1345324 h 4960883"/>
              <a:gd name="connsiteX38" fmla="*/ 1040524 w 1079829"/>
              <a:gd name="connsiteY38" fmla="*/ 1177158 h 4960883"/>
              <a:gd name="connsiteX39" fmla="*/ 1051034 w 1079829"/>
              <a:gd name="connsiteY39" fmla="*/ 945931 h 4960883"/>
              <a:gd name="connsiteX40" fmla="*/ 1061545 w 1079829"/>
              <a:gd name="connsiteY40" fmla="*/ 662151 h 4960883"/>
              <a:gd name="connsiteX41" fmla="*/ 1051034 w 1079829"/>
              <a:gd name="connsiteY41" fmla="*/ 599089 h 4960883"/>
              <a:gd name="connsiteX42" fmla="*/ 1040524 w 1079829"/>
              <a:gd name="connsiteY42" fmla="*/ 567558 h 4960883"/>
              <a:gd name="connsiteX43" fmla="*/ 1051034 w 1079829"/>
              <a:gd name="connsiteY43" fmla="*/ 525517 h 4960883"/>
              <a:gd name="connsiteX44" fmla="*/ 1072055 w 1079829"/>
              <a:gd name="connsiteY44" fmla="*/ 451945 h 4960883"/>
              <a:gd name="connsiteX45" fmla="*/ 1072055 w 1079829"/>
              <a:gd name="connsiteY45" fmla="*/ 199696 h 4960883"/>
              <a:gd name="connsiteX46" fmla="*/ 1061545 w 1079829"/>
              <a:gd name="connsiteY46" fmla="*/ 73572 h 4960883"/>
              <a:gd name="connsiteX47" fmla="*/ 1061545 w 1079829"/>
              <a:gd name="connsiteY47" fmla="*/ 0 h 4960883"/>
              <a:gd name="connsiteX0" fmla="*/ 1034469 w 1062083"/>
              <a:gd name="connsiteY0" fmla="*/ 4960883 h 4960883"/>
              <a:gd name="connsiteX1" fmla="*/ 1044980 w 1062083"/>
              <a:gd name="connsiteY1" fmla="*/ 4340772 h 4960883"/>
              <a:gd name="connsiteX2" fmla="*/ 1055490 w 1062083"/>
              <a:gd name="connsiteY2" fmla="*/ 4309241 h 4960883"/>
              <a:gd name="connsiteX3" fmla="*/ 1034469 w 1062083"/>
              <a:gd name="connsiteY3" fmla="*/ 4204138 h 4960883"/>
              <a:gd name="connsiteX4" fmla="*/ 992428 w 1062083"/>
              <a:gd name="connsiteY4" fmla="*/ 4225158 h 4960883"/>
              <a:gd name="connsiteX5" fmla="*/ 960897 w 1062083"/>
              <a:gd name="connsiteY5" fmla="*/ 4246179 h 4960883"/>
              <a:gd name="connsiteX6" fmla="*/ 855793 w 1062083"/>
              <a:gd name="connsiteY6" fmla="*/ 4225158 h 4960883"/>
              <a:gd name="connsiteX7" fmla="*/ 803242 w 1062083"/>
              <a:gd name="connsiteY7" fmla="*/ 4214648 h 4960883"/>
              <a:gd name="connsiteX8" fmla="*/ 740180 w 1062083"/>
              <a:gd name="connsiteY8" fmla="*/ 4193627 h 4960883"/>
              <a:gd name="connsiteX9" fmla="*/ 656097 w 1062083"/>
              <a:gd name="connsiteY9" fmla="*/ 4172607 h 4960883"/>
              <a:gd name="connsiteX10" fmla="*/ 624566 w 1062083"/>
              <a:gd name="connsiteY10" fmla="*/ 4141076 h 4960883"/>
              <a:gd name="connsiteX11" fmla="*/ 593035 w 1062083"/>
              <a:gd name="connsiteY11" fmla="*/ 4130565 h 4960883"/>
              <a:gd name="connsiteX12" fmla="*/ 561504 w 1062083"/>
              <a:gd name="connsiteY12" fmla="*/ 4109545 h 4960883"/>
              <a:gd name="connsiteX13" fmla="*/ 529973 w 1062083"/>
              <a:gd name="connsiteY13" fmla="*/ 4099034 h 4960883"/>
              <a:gd name="connsiteX14" fmla="*/ 498442 w 1062083"/>
              <a:gd name="connsiteY14" fmla="*/ 4078014 h 4960883"/>
              <a:gd name="connsiteX15" fmla="*/ 435380 w 1062083"/>
              <a:gd name="connsiteY15" fmla="*/ 4056993 h 4960883"/>
              <a:gd name="connsiteX16" fmla="*/ 372318 w 1062083"/>
              <a:gd name="connsiteY16" fmla="*/ 4014951 h 4960883"/>
              <a:gd name="connsiteX17" fmla="*/ 298745 w 1062083"/>
              <a:gd name="connsiteY17" fmla="*/ 3993931 h 4960883"/>
              <a:gd name="connsiteX18" fmla="*/ 277724 w 1062083"/>
              <a:gd name="connsiteY18" fmla="*/ 3962400 h 4960883"/>
              <a:gd name="connsiteX19" fmla="*/ 267214 w 1062083"/>
              <a:gd name="connsiteY19" fmla="*/ 3930869 h 4960883"/>
              <a:gd name="connsiteX20" fmla="*/ 235683 w 1062083"/>
              <a:gd name="connsiteY20" fmla="*/ 3909848 h 4960883"/>
              <a:gd name="connsiteX21" fmla="*/ 193642 w 1062083"/>
              <a:gd name="connsiteY21" fmla="*/ 3846786 h 4960883"/>
              <a:gd name="connsiteX22" fmla="*/ 172621 w 1062083"/>
              <a:gd name="connsiteY22" fmla="*/ 3815255 h 4960883"/>
              <a:gd name="connsiteX23" fmla="*/ 141090 w 1062083"/>
              <a:gd name="connsiteY23" fmla="*/ 3752193 h 4960883"/>
              <a:gd name="connsiteX24" fmla="*/ 109559 w 1062083"/>
              <a:gd name="connsiteY24" fmla="*/ 3689131 h 4960883"/>
              <a:gd name="connsiteX25" fmla="*/ 67518 w 1062083"/>
              <a:gd name="connsiteY25" fmla="*/ 3563007 h 4960883"/>
              <a:gd name="connsiteX26" fmla="*/ 57007 w 1062083"/>
              <a:gd name="connsiteY26" fmla="*/ 3531476 h 4960883"/>
              <a:gd name="connsiteX27" fmla="*/ 46497 w 1062083"/>
              <a:gd name="connsiteY27" fmla="*/ 3499945 h 4960883"/>
              <a:gd name="connsiteX28" fmla="*/ 25476 w 1062083"/>
              <a:gd name="connsiteY28" fmla="*/ 3468414 h 4960883"/>
              <a:gd name="connsiteX29" fmla="*/ 4456 w 1062083"/>
              <a:gd name="connsiteY29" fmla="*/ 3363310 h 4960883"/>
              <a:gd name="connsiteX30" fmla="*/ 0 w 1062083"/>
              <a:gd name="connsiteY30" fmla="*/ 3268603 h 4960883"/>
              <a:gd name="connsiteX31" fmla="*/ 971407 w 1062083"/>
              <a:gd name="connsiteY31" fmla="*/ 2196662 h 4960883"/>
              <a:gd name="connsiteX32" fmla="*/ 1034469 w 1062083"/>
              <a:gd name="connsiteY32" fmla="*/ 2186151 h 4960883"/>
              <a:gd name="connsiteX33" fmla="*/ 1034469 w 1062083"/>
              <a:gd name="connsiteY33" fmla="*/ 1912883 h 4960883"/>
              <a:gd name="connsiteX34" fmla="*/ 1044980 w 1062083"/>
              <a:gd name="connsiteY34" fmla="*/ 1755227 h 4960883"/>
              <a:gd name="connsiteX35" fmla="*/ 1034469 w 1062083"/>
              <a:gd name="connsiteY35" fmla="*/ 1576551 h 4960883"/>
              <a:gd name="connsiteX36" fmla="*/ 1023959 w 1062083"/>
              <a:gd name="connsiteY36" fmla="*/ 1439917 h 4960883"/>
              <a:gd name="connsiteX37" fmla="*/ 1034469 w 1062083"/>
              <a:gd name="connsiteY37" fmla="*/ 1345324 h 4960883"/>
              <a:gd name="connsiteX38" fmla="*/ 1023959 w 1062083"/>
              <a:gd name="connsiteY38" fmla="*/ 1177158 h 4960883"/>
              <a:gd name="connsiteX39" fmla="*/ 1034469 w 1062083"/>
              <a:gd name="connsiteY39" fmla="*/ 945931 h 4960883"/>
              <a:gd name="connsiteX40" fmla="*/ 1044980 w 1062083"/>
              <a:gd name="connsiteY40" fmla="*/ 662151 h 4960883"/>
              <a:gd name="connsiteX41" fmla="*/ 1034469 w 1062083"/>
              <a:gd name="connsiteY41" fmla="*/ 599089 h 4960883"/>
              <a:gd name="connsiteX42" fmla="*/ 1023959 w 1062083"/>
              <a:gd name="connsiteY42" fmla="*/ 567558 h 4960883"/>
              <a:gd name="connsiteX43" fmla="*/ 1034469 w 1062083"/>
              <a:gd name="connsiteY43" fmla="*/ 525517 h 4960883"/>
              <a:gd name="connsiteX44" fmla="*/ 1055490 w 1062083"/>
              <a:gd name="connsiteY44" fmla="*/ 451945 h 4960883"/>
              <a:gd name="connsiteX45" fmla="*/ 1055490 w 1062083"/>
              <a:gd name="connsiteY45" fmla="*/ 199696 h 4960883"/>
              <a:gd name="connsiteX46" fmla="*/ 1044980 w 1062083"/>
              <a:gd name="connsiteY46" fmla="*/ 73572 h 4960883"/>
              <a:gd name="connsiteX47" fmla="*/ 1044980 w 1062083"/>
              <a:gd name="connsiteY47" fmla="*/ 0 h 4960883"/>
              <a:gd name="connsiteX0" fmla="*/ 1034469 w 1095457"/>
              <a:gd name="connsiteY0" fmla="*/ 4960883 h 4960883"/>
              <a:gd name="connsiteX1" fmla="*/ 1044980 w 1095457"/>
              <a:gd name="connsiteY1" fmla="*/ 4340772 h 4960883"/>
              <a:gd name="connsiteX2" fmla="*/ 1055490 w 1095457"/>
              <a:gd name="connsiteY2" fmla="*/ 4309241 h 4960883"/>
              <a:gd name="connsiteX3" fmla="*/ 1034469 w 1095457"/>
              <a:gd name="connsiteY3" fmla="*/ 4204138 h 4960883"/>
              <a:gd name="connsiteX4" fmla="*/ 992428 w 1095457"/>
              <a:gd name="connsiteY4" fmla="*/ 4225158 h 4960883"/>
              <a:gd name="connsiteX5" fmla="*/ 960897 w 1095457"/>
              <a:gd name="connsiteY5" fmla="*/ 4246179 h 4960883"/>
              <a:gd name="connsiteX6" fmla="*/ 855793 w 1095457"/>
              <a:gd name="connsiteY6" fmla="*/ 4225158 h 4960883"/>
              <a:gd name="connsiteX7" fmla="*/ 803242 w 1095457"/>
              <a:gd name="connsiteY7" fmla="*/ 4214648 h 4960883"/>
              <a:gd name="connsiteX8" fmla="*/ 740180 w 1095457"/>
              <a:gd name="connsiteY8" fmla="*/ 4193627 h 4960883"/>
              <a:gd name="connsiteX9" fmla="*/ 656097 w 1095457"/>
              <a:gd name="connsiteY9" fmla="*/ 4172607 h 4960883"/>
              <a:gd name="connsiteX10" fmla="*/ 624566 w 1095457"/>
              <a:gd name="connsiteY10" fmla="*/ 4141076 h 4960883"/>
              <a:gd name="connsiteX11" fmla="*/ 593035 w 1095457"/>
              <a:gd name="connsiteY11" fmla="*/ 4130565 h 4960883"/>
              <a:gd name="connsiteX12" fmla="*/ 561504 w 1095457"/>
              <a:gd name="connsiteY12" fmla="*/ 4109545 h 4960883"/>
              <a:gd name="connsiteX13" fmla="*/ 529973 w 1095457"/>
              <a:gd name="connsiteY13" fmla="*/ 4099034 h 4960883"/>
              <a:gd name="connsiteX14" fmla="*/ 498442 w 1095457"/>
              <a:gd name="connsiteY14" fmla="*/ 4078014 h 4960883"/>
              <a:gd name="connsiteX15" fmla="*/ 435380 w 1095457"/>
              <a:gd name="connsiteY15" fmla="*/ 4056993 h 4960883"/>
              <a:gd name="connsiteX16" fmla="*/ 372318 w 1095457"/>
              <a:gd name="connsiteY16" fmla="*/ 4014951 h 4960883"/>
              <a:gd name="connsiteX17" fmla="*/ 298745 w 1095457"/>
              <a:gd name="connsiteY17" fmla="*/ 3993931 h 4960883"/>
              <a:gd name="connsiteX18" fmla="*/ 277724 w 1095457"/>
              <a:gd name="connsiteY18" fmla="*/ 3962400 h 4960883"/>
              <a:gd name="connsiteX19" fmla="*/ 267214 w 1095457"/>
              <a:gd name="connsiteY19" fmla="*/ 3930869 h 4960883"/>
              <a:gd name="connsiteX20" fmla="*/ 235683 w 1095457"/>
              <a:gd name="connsiteY20" fmla="*/ 3909848 h 4960883"/>
              <a:gd name="connsiteX21" fmla="*/ 193642 w 1095457"/>
              <a:gd name="connsiteY21" fmla="*/ 3846786 h 4960883"/>
              <a:gd name="connsiteX22" fmla="*/ 172621 w 1095457"/>
              <a:gd name="connsiteY22" fmla="*/ 3815255 h 4960883"/>
              <a:gd name="connsiteX23" fmla="*/ 141090 w 1095457"/>
              <a:gd name="connsiteY23" fmla="*/ 3752193 h 4960883"/>
              <a:gd name="connsiteX24" fmla="*/ 109559 w 1095457"/>
              <a:gd name="connsiteY24" fmla="*/ 3689131 h 4960883"/>
              <a:gd name="connsiteX25" fmla="*/ 67518 w 1095457"/>
              <a:gd name="connsiteY25" fmla="*/ 3563007 h 4960883"/>
              <a:gd name="connsiteX26" fmla="*/ 57007 w 1095457"/>
              <a:gd name="connsiteY26" fmla="*/ 3531476 h 4960883"/>
              <a:gd name="connsiteX27" fmla="*/ 46497 w 1095457"/>
              <a:gd name="connsiteY27" fmla="*/ 3499945 h 4960883"/>
              <a:gd name="connsiteX28" fmla="*/ 25476 w 1095457"/>
              <a:gd name="connsiteY28" fmla="*/ 3468414 h 4960883"/>
              <a:gd name="connsiteX29" fmla="*/ 4456 w 1095457"/>
              <a:gd name="connsiteY29" fmla="*/ 3363310 h 4960883"/>
              <a:gd name="connsiteX30" fmla="*/ 0 w 1095457"/>
              <a:gd name="connsiteY30" fmla="*/ 3268603 h 4960883"/>
              <a:gd name="connsiteX31" fmla="*/ 971407 w 1095457"/>
              <a:gd name="connsiteY31" fmla="*/ 2196662 h 4960883"/>
              <a:gd name="connsiteX32" fmla="*/ 1034469 w 1095457"/>
              <a:gd name="connsiteY32" fmla="*/ 2186151 h 4960883"/>
              <a:gd name="connsiteX33" fmla="*/ 1034469 w 1095457"/>
              <a:gd name="connsiteY33" fmla="*/ 1912883 h 4960883"/>
              <a:gd name="connsiteX34" fmla="*/ 1044980 w 1095457"/>
              <a:gd name="connsiteY34" fmla="*/ 1755227 h 4960883"/>
              <a:gd name="connsiteX35" fmla="*/ 1034469 w 1095457"/>
              <a:gd name="connsiteY35" fmla="*/ 1576551 h 4960883"/>
              <a:gd name="connsiteX36" fmla="*/ 1023959 w 1095457"/>
              <a:gd name="connsiteY36" fmla="*/ 1439917 h 4960883"/>
              <a:gd name="connsiteX37" fmla="*/ 1034469 w 1095457"/>
              <a:gd name="connsiteY37" fmla="*/ 1345324 h 4960883"/>
              <a:gd name="connsiteX38" fmla="*/ 1023959 w 1095457"/>
              <a:gd name="connsiteY38" fmla="*/ 1177158 h 4960883"/>
              <a:gd name="connsiteX39" fmla="*/ 1034469 w 1095457"/>
              <a:gd name="connsiteY39" fmla="*/ 945931 h 4960883"/>
              <a:gd name="connsiteX40" fmla="*/ 1044980 w 1095457"/>
              <a:gd name="connsiteY40" fmla="*/ 662151 h 4960883"/>
              <a:gd name="connsiteX41" fmla="*/ 1034469 w 1095457"/>
              <a:gd name="connsiteY41" fmla="*/ 599089 h 4960883"/>
              <a:gd name="connsiteX42" fmla="*/ 1023959 w 1095457"/>
              <a:gd name="connsiteY42" fmla="*/ 567558 h 4960883"/>
              <a:gd name="connsiteX43" fmla="*/ 1034469 w 1095457"/>
              <a:gd name="connsiteY43" fmla="*/ 525517 h 4960883"/>
              <a:gd name="connsiteX44" fmla="*/ 1055490 w 1095457"/>
              <a:gd name="connsiteY44" fmla="*/ 451945 h 4960883"/>
              <a:gd name="connsiteX45" fmla="*/ 1055490 w 1095457"/>
              <a:gd name="connsiteY45" fmla="*/ 199696 h 4960883"/>
              <a:gd name="connsiteX46" fmla="*/ 1044980 w 1095457"/>
              <a:gd name="connsiteY46" fmla="*/ 73572 h 4960883"/>
              <a:gd name="connsiteX47" fmla="*/ 1044980 w 1095457"/>
              <a:gd name="connsiteY47" fmla="*/ 0 h 4960883"/>
              <a:gd name="connsiteX0" fmla="*/ 1034469 w 1055490"/>
              <a:gd name="connsiteY0" fmla="*/ 4960883 h 4960883"/>
              <a:gd name="connsiteX1" fmla="*/ 1044980 w 1055490"/>
              <a:gd name="connsiteY1" fmla="*/ 4340772 h 4960883"/>
              <a:gd name="connsiteX2" fmla="*/ 1055490 w 1055490"/>
              <a:gd name="connsiteY2" fmla="*/ 4309241 h 4960883"/>
              <a:gd name="connsiteX3" fmla="*/ 1034469 w 1055490"/>
              <a:gd name="connsiteY3" fmla="*/ 4204138 h 4960883"/>
              <a:gd name="connsiteX4" fmla="*/ 992428 w 1055490"/>
              <a:gd name="connsiteY4" fmla="*/ 4225158 h 4960883"/>
              <a:gd name="connsiteX5" fmla="*/ 960897 w 1055490"/>
              <a:gd name="connsiteY5" fmla="*/ 4246179 h 4960883"/>
              <a:gd name="connsiteX6" fmla="*/ 855793 w 1055490"/>
              <a:gd name="connsiteY6" fmla="*/ 4225158 h 4960883"/>
              <a:gd name="connsiteX7" fmla="*/ 803242 w 1055490"/>
              <a:gd name="connsiteY7" fmla="*/ 4214648 h 4960883"/>
              <a:gd name="connsiteX8" fmla="*/ 740180 w 1055490"/>
              <a:gd name="connsiteY8" fmla="*/ 4193627 h 4960883"/>
              <a:gd name="connsiteX9" fmla="*/ 656097 w 1055490"/>
              <a:gd name="connsiteY9" fmla="*/ 4172607 h 4960883"/>
              <a:gd name="connsiteX10" fmla="*/ 624566 w 1055490"/>
              <a:gd name="connsiteY10" fmla="*/ 4141076 h 4960883"/>
              <a:gd name="connsiteX11" fmla="*/ 593035 w 1055490"/>
              <a:gd name="connsiteY11" fmla="*/ 4130565 h 4960883"/>
              <a:gd name="connsiteX12" fmla="*/ 561504 w 1055490"/>
              <a:gd name="connsiteY12" fmla="*/ 4109545 h 4960883"/>
              <a:gd name="connsiteX13" fmla="*/ 529973 w 1055490"/>
              <a:gd name="connsiteY13" fmla="*/ 4099034 h 4960883"/>
              <a:gd name="connsiteX14" fmla="*/ 498442 w 1055490"/>
              <a:gd name="connsiteY14" fmla="*/ 4078014 h 4960883"/>
              <a:gd name="connsiteX15" fmla="*/ 435380 w 1055490"/>
              <a:gd name="connsiteY15" fmla="*/ 4056993 h 4960883"/>
              <a:gd name="connsiteX16" fmla="*/ 372318 w 1055490"/>
              <a:gd name="connsiteY16" fmla="*/ 4014951 h 4960883"/>
              <a:gd name="connsiteX17" fmla="*/ 298745 w 1055490"/>
              <a:gd name="connsiteY17" fmla="*/ 3993931 h 4960883"/>
              <a:gd name="connsiteX18" fmla="*/ 277724 w 1055490"/>
              <a:gd name="connsiteY18" fmla="*/ 3962400 h 4960883"/>
              <a:gd name="connsiteX19" fmla="*/ 267214 w 1055490"/>
              <a:gd name="connsiteY19" fmla="*/ 3930869 h 4960883"/>
              <a:gd name="connsiteX20" fmla="*/ 235683 w 1055490"/>
              <a:gd name="connsiteY20" fmla="*/ 3909848 h 4960883"/>
              <a:gd name="connsiteX21" fmla="*/ 193642 w 1055490"/>
              <a:gd name="connsiteY21" fmla="*/ 3846786 h 4960883"/>
              <a:gd name="connsiteX22" fmla="*/ 172621 w 1055490"/>
              <a:gd name="connsiteY22" fmla="*/ 3815255 h 4960883"/>
              <a:gd name="connsiteX23" fmla="*/ 141090 w 1055490"/>
              <a:gd name="connsiteY23" fmla="*/ 3752193 h 4960883"/>
              <a:gd name="connsiteX24" fmla="*/ 109559 w 1055490"/>
              <a:gd name="connsiteY24" fmla="*/ 3689131 h 4960883"/>
              <a:gd name="connsiteX25" fmla="*/ 67518 w 1055490"/>
              <a:gd name="connsiteY25" fmla="*/ 3563007 h 4960883"/>
              <a:gd name="connsiteX26" fmla="*/ 57007 w 1055490"/>
              <a:gd name="connsiteY26" fmla="*/ 3531476 h 4960883"/>
              <a:gd name="connsiteX27" fmla="*/ 46497 w 1055490"/>
              <a:gd name="connsiteY27" fmla="*/ 3499945 h 4960883"/>
              <a:gd name="connsiteX28" fmla="*/ 25476 w 1055490"/>
              <a:gd name="connsiteY28" fmla="*/ 3468414 h 4960883"/>
              <a:gd name="connsiteX29" fmla="*/ 4456 w 1055490"/>
              <a:gd name="connsiteY29" fmla="*/ 3363310 h 4960883"/>
              <a:gd name="connsiteX30" fmla="*/ 0 w 1055490"/>
              <a:gd name="connsiteY30" fmla="*/ 3268603 h 4960883"/>
              <a:gd name="connsiteX31" fmla="*/ 971407 w 1055490"/>
              <a:gd name="connsiteY31" fmla="*/ 2196662 h 4960883"/>
              <a:gd name="connsiteX32" fmla="*/ 1034469 w 1055490"/>
              <a:gd name="connsiteY32" fmla="*/ 2186151 h 4960883"/>
              <a:gd name="connsiteX33" fmla="*/ 1034469 w 1055490"/>
              <a:gd name="connsiteY33" fmla="*/ 1912883 h 4960883"/>
              <a:gd name="connsiteX34" fmla="*/ 1044980 w 1055490"/>
              <a:gd name="connsiteY34" fmla="*/ 1755227 h 4960883"/>
              <a:gd name="connsiteX35" fmla="*/ 1034469 w 1055490"/>
              <a:gd name="connsiteY35" fmla="*/ 1576551 h 4960883"/>
              <a:gd name="connsiteX36" fmla="*/ 1023959 w 1055490"/>
              <a:gd name="connsiteY36" fmla="*/ 1439917 h 4960883"/>
              <a:gd name="connsiteX37" fmla="*/ 1034469 w 1055490"/>
              <a:gd name="connsiteY37" fmla="*/ 1345324 h 4960883"/>
              <a:gd name="connsiteX38" fmla="*/ 1023959 w 1055490"/>
              <a:gd name="connsiteY38" fmla="*/ 1177158 h 4960883"/>
              <a:gd name="connsiteX39" fmla="*/ 1034469 w 1055490"/>
              <a:gd name="connsiteY39" fmla="*/ 945931 h 4960883"/>
              <a:gd name="connsiteX40" fmla="*/ 1044980 w 1055490"/>
              <a:gd name="connsiteY40" fmla="*/ 662151 h 4960883"/>
              <a:gd name="connsiteX41" fmla="*/ 1034469 w 1055490"/>
              <a:gd name="connsiteY41" fmla="*/ 599089 h 4960883"/>
              <a:gd name="connsiteX42" fmla="*/ 1023959 w 1055490"/>
              <a:gd name="connsiteY42" fmla="*/ 567558 h 4960883"/>
              <a:gd name="connsiteX43" fmla="*/ 1034469 w 1055490"/>
              <a:gd name="connsiteY43" fmla="*/ 525517 h 4960883"/>
              <a:gd name="connsiteX44" fmla="*/ 1055490 w 1055490"/>
              <a:gd name="connsiteY44" fmla="*/ 451945 h 4960883"/>
              <a:gd name="connsiteX45" fmla="*/ 1055490 w 1055490"/>
              <a:gd name="connsiteY45" fmla="*/ 199696 h 4960883"/>
              <a:gd name="connsiteX46" fmla="*/ 1044980 w 1055490"/>
              <a:gd name="connsiteY46" fmla="*/ 73572 h 4960883"/>
              <a:gd name="connsiteX47" fmla="*/ 1044980 w 1055490"/>
              <a:gd name="connsiteY47" fmla="*/ 0 h 4960883"/>
              <a:gd name="connsiteX0" fmla="*/ 1034469 w 1055490"/>
              <a:gd name="connsiteY0" fmla="*/ 4960883 h 4960883"/>
              <a:gd name="connsiteX1" fmla="*/ 1044980 w 1055490"/>
              <a:gd name="connsiteY1" fmla="*/ 4340772 h 4960883"/>
              <a:gd name="connsiteX2" fmla="*/ 1055490 w 1055490"/>
              <a:gd name="connsiteY2" fmla="*/ 4309241 h 4960883"/>
              <a:gd name="connsiteX3" fmla="*/ 1034469 w 1055490"/>
              <a:gd name="connsiteY3" fmla="*/ 4204138 h 4960883"/>
              <a:gd name="connsiteX4" fmla="*/ 992428 w 1055490"/>
              <a:gd name="connsiteY4" fmla="*/ 4225158 h 4960883"/>
              <a:gd name="connsiteX5" fmla="*/ 960897 w 1055490"/>
              <a:gd name="connsiteY5" fmla="*/ 4246179 h 4960883"/>
              <a:gd name="connsiteX6" fmla="*/ 855793 w 1055490"/>
              <a:gd name="connsiteY6" fmla="*/ 4225158 h 4960883"/>
              <a:gd name="connsiteX7" fmla="*/ 803242 w 1055490"/>
              <a:gd name="connsiteY7" fmla="*/ 4214648 h 4960883"/>
              <a:gd name="connsiteX8" fmla="*/ 740180 w 1055490"/>
              <a:gd name="connsiteY8" fmla="*/ 4193627 h 4960883"/>
              <a:gd name="connsiteX9" fmla="*/ 656097 w 1055490"/>
              <a:gd name="connsiteY9" fmla="*/ 4172607 h 4960883"/>
              <a:gd name="connsiteX10" fmla="*/ 624566 w 1055490"/>
              <a:gd name="connsiteY10" fmla="*/ 4141076 h 4960883"/>
              <a:gd name="connsiteX11" fmla="*/ 593035 w 1055490"/>
              <a:gd name="connsiteY11" fmla="*/ 4130565 h 4960883"/>
              <a:gd name="connsiteX12" fmla="*/ 561504 w 1055490"/>
              <a:gd name="connsiteY12" fmla="*/ 4109545 h 4960883"/>
              <a:gd name="connsiteX13" fmla="*/ 529973 w 1055490"/>
              <a:gd name="connsiteY13" fmla="*/ 4099034 h 4960883"/>
              <a:gd name="connsiteX14" fmla="*/ 498442 w 1055490"/>
              <a:gd name="connsiteY14" fmla="*/ 4078014 h 4960883"/>
              <a:gd name="connsiteX15" fmla="*/ 435380 w 1055490"/>
              <a:gd name="connsiteY15" fmla="*/ 4056993 h 4960883"/>
              <a:gd name="connsiteX16" fmla="*/ 372318 w 1055490"/>
              <a:gd name="connsiteY16" fmla="*/ 4014951 h 4960883"/>
              <a:gd name="connsiteX17" fmla="*/ 298745 w 1055490"/>
              <a:gd name="connsiteY17" fmla="*/ 3993931 h 4960883"/>
              <a:gd name="connsiteX18" fmla="*/ 277724 w 1055490"/>
              <a:gd name="connsiteY18" fmla="*/ 3962400 h 4960883"/>
              <a:gd name="connsiteX19" fmla="*/ 267214 w 1055490"/>
              <a:gd name="connsiteY19" fmla="*/ 3930869 h 4960883"/>
              <a:gd name="connsiteX20" fmla="*/ 235683 w 1055490"/>
              <a:gd name="connsiteY20" fmla="*/ 3909848 h 4960883"/>
              <a:gd name="connsiteX21" fmla="*/ 193642 w 1055490"/>
              <a:gd name="connsiteY21" fmla="*/ 3846786 h 4960883"/>
              <a:gd name="connsiteX22" fmla="*/ 172621 w 1055490"/>
              <a:gd name="connsiteY22" fmla="*/ 3815255 h 4960883"/>
              <a:gd name="connsiteX23" fmla="*/ 141090 w 1055490"/>
              <a:gd name="connsiteY23" fmla="*/ 3752193 h 4960883"/>
              <a:gd name="connsiteX24" fmla="*/ 109559 w 1055490"/>
              <a:gd name="connsiteY24" fmla="*/ 3689131 h 4960883"/>
              <a:gd name="connsiteX25" fmla="*/ 67518 w 1055490"/>
              <a:gd name="connsiteY25" fmla="*/ 3563007 h 4960883"/>
              <a:gd name="connsiteX26" fmla="*/ 57007 w 1055490"/>
              <a:gd name="connsiteY26" fmla="*/ 3531476 h 4960883"/>
              <a:gd name="connsiteX27" fmla="*/ 46497 w 1055490"/>
              <a:gd name="connsiteY27" fmla="*/ 3499945 h 4960883"/>
              <a:gd name="connsiteX28" fmla="*/ 25476 w 1055490"/>
              <a:gd name="connsiteY28" fmla="*/ 3468414 h 4960883"/>
              <a:gd name="connsiteX29" fmla="*/ 4456 w 1055490"/>
              <a:gd name="connsiteY29" fmla="*/ 3363310 h 4960883"/>
              <a:gd name="connsiteX30" fmla="*/ 0 w 1055490"/>
              <a:gd name="connsiteY30" fmla="*/ 3268603 h 4960883"/>
              <a:gd name="connsiteX31" fmla="*/ 971407 w 1055490"/>
              <a:gd name="connsiteY31" fmla="*/ 2196662 h 4960883"/>
              <a:gd name="connsiteX32" fmla="*/ 1034469 w 1055490"/>
              <a:gd name="connsiteY32" fmla="*/ 2186151 h 4960883"/>
              <a:gd name="connsiteX33" fmla="*/ 1034469 w 1055490"/>
              <a:gd name="connsiteY33" fmla="*/ 1912883 h 4960883"/>
              <a:gd name="connsiteX34" fmla="*/ 1044980 w 1055490"/>
              <a:gd name="connsiteY34" fmla="*/ 1755227 h 4960883"/>
              <a:gd name="connsiteX35" fmla="*/ 1034469 w 1055490"/>
              <a:gd name="connsiteY35" fmla="*/ 1576551 h 4960883"/>
              <a:gd name="connsiteX36" fmla="*/ 1023959 w 1055490"/>
              <a:gd name="connsiteY36" fmla="*/ 1439917 h 4960883"/>
              <a:gd name="connsiteX37" fmla="*/ 1034469 w 1055490"/>
              <a:gd name="connsiteY37" fmla="*/ 1345324 h 4960883"/>
              <a:gd name="connsiteX38" fmla="*/ 1023959 w 1055490"/>
              <a:gd name="connsiteY38" fmla="*/ 1177158 h 4960883"/>
              <a:gd name="connsiteX39" fmla="*/ 1034469 w 1055490"/>
              <a:gd name="connsiteY39" fmla="*/ 945931 h 4960883"/>
              <a:gd name="connsiteX40" fmla="*/ 1044980 w 1055490"/>
              <a:gd name="connsiteY40" fmla="*/ 662151 h 4960883"/>
              <a:gd name="connsiteX41" fmla="*/ 1034469 w 1055490"/>
              <a:gd name="connsiteY41" fmla="*/ 599089 h 4960883"/>
              <a:gd name="connsiteX42" fmla="*/ 1023959 w 1055490"/>
              <a:gd name="connsiteY42" fmla="*/ 567558 h 4960883"/>
              <a:gd name="connsiteX43" fmla="*/ 1034469 w 1055490"/>
              <a:gd name="connsiteY43" fmla="*/ 525517 h 4960883"/>
              <a:gd name="connsiteX44" fmla="*/ 1055490 w 1055490"/>
              <a:gd name="connsiteY44" fmla="*/ 451945 h 4960883"/>
              <a:gd name="connsiteX45" fmla="*/ 1055490 w 1055490"/>
              <a:gd name="connsiteY45" fmla="*/ 199696 h 4960883"/>
              <a:gd name="connsiteX46" fmla="*/ 1044980 w 1055490"/>
              <a:gd name="connsiteY46" fmla="*/ 73572 h 4960883"/>
              <a:gd name="connsiteX47" fmla="*/ 1044980 w 1055490"/>
              <a:gd name="connsiteY47" fmla="*/ 0 h 4960883"/>
              <a:gd name="connsiteX0" fmla="*/ 1099991 w 1121012"/>
              <a:gd name="connsiteY0" fmla="*/ 4960883 h 4960883"/>
              <a:gd name="connsiteX1" fmla="*/ 1110502 w 1121012"/>
              <a:gd name="connsiteY1" fmla="*/ 4340772 h 4960883"/>
              <a:gd name="connsiteX2" fmla="*/ 1121012 w 1121012"/>
              <a:gd name="connsiteY2" fmla="*/ 4309241 h 4960883"/>
              <a:gd name="connsiteX3" fmla="*/ 1099991 w 1121012"/>
              <a:gd name="connsiteY3" fmla="*/ 4204138 h 4960883"/>
              <a:gd name="connsiteX4" fmla="*/ 1057950 w 1121012"/>
              <a:gd name="connsiteY4" fmla="*/ 4225158 h 4960883"/>
              <a:gd name="connsiteX5" fmla="*/ 1026419 w 1121012"/>
              <a:gd name="connsiteY5" fmla="*/ 4246179 h 4960883"/>
              <a:gd name="connsiteX6" fmla="*/ 921315 w 1121012"/>
              <a:gd name="connsiteY6" fmla="*/ 4225158 h 4960883"/>
              <a:gd name="connsiteX7" fmla="*/ 868764 w 1121012"/>
              <a:gd name="connsiteY7" fmla="*/ 4214648 h 4960883"/>
              <a:gd name="connsiteX8" fmla="*/ 805702 w 1121012"/>
              <a:gd name="connsiteY8" fmla="*/ 4193627 h 4960883"/>
              <a:gd name="connsiteX9" fmla="*/ 721619 w 1121012"/>
              <a:gd name="connsiteY9" fmla="*/ 4172607 h 4960883"/>
              <a:gd name="connsiteX10" fmla="*/ 690088 w 1121012"/>
              <a:gd name="connsiteY10" fmla="*/ 4141076 h 4960883"/>
              <a:gd name="connsiteX11" fmla="*/ 658557 w 1121012"/>
              <a:gd name="connsiteY11" fmla="*/ 4130565 h 4960883"/>
              <a:gd name="connsiteX12" fmla="*/ 627026 w 1121012"/>
              <a:gd name="connsiteY12" fmla="*/ 4109545 h 4960883"/>
              <a:gd name="connsiteX13" fmla="*/ 595495 w 1121012"/>
              <a:gd name="connsiteY13" fmla="*/ 4099034 h 4960883"/>
              <a:gd name="connsiteX14" fmla="*/ 563964 w 1121012"/>
              <a:gd name="connsiteY14" fmla="*/ 4078014 h 4960883"/>
              <a:gd name="connsiteX15" fmla="*/ 500902 w 1121012"/>
              <a:gd name="connsiteY15" fmla="*/ 4056993 h 4960883"/>
              <a:gd name="connsiteX16" fmla="*/ 437840 w 1121012"/>
              <a:gd name="connsiteY16" fmla="*/ 4014951 h 4960883"/>
              <a:gd name="connsiteX17" fmla="*/ 364267 w 1121012"/>
              <a:gd name="connsiteY17" fmla="*/ 3993931 h 4960883"/>
              <a:gd name="connsiteX18" fmla="*/ 343246 w 1121012"/>
              <a:gd name="connsiteY18" fmla="*/ 3962400 h 4960883"/>
              <a:gd name="connsiteX19" fmla="*/ 332736 w 1121012"/>
              <a:gd name="connsiteY19" fmla="*/ 3930869 h 4960883"/>
              <a:gd name="connsiteX20" fmla="*/ 301205 w 1121012"/>
              <a:gd name="connsiteY20" fmla="*/ 3909848 h 4960883"/>
              <a:gd name="connsiteX21" fmla="*/ 259164 w 1121012"/>
              <a:gd name="connsiteY21" fmla="*/ 3846786 h 4960883"/>
              <a:gd name="connsiteX22" fmla="*/ 238143 w 1121012"/>
              <a:gd name="connsiteY22" fmla="*/ 3815255 h 4960883"/>
              <a:gd name="connsiteX23" fmla="*/ 206612 w 1121012"/>
              <a:gd name="connsiteY23" fmla="*/ 3752193 h 4960883"/>
              <a:gd name="connsiteX24" fmla="*/ 175081 w 1121012"/>
              <a:gd name="connsiteY24" fmla="*/ 3689131 h 4960883"/>
              <a:gd name="connsiteX25" fmla="*/ 133040 w 1121012"/>
              <a:gd name="connsiteY25" fmla="*/ 3563007 h 4960883"/>
              <a:gd name="connsiteX26" fmla="*/ 122529 w 1121012"/>
              <a:gd name="connsiteY26" fmla="*/ 3531476 h 4960883"/>
              <a:gd name="connsiteX27" fmla="*/ 112019 w 1121012"/>
              <a:gd name="connsiteY27" fmla="*/ 3499945 h 4960883"/>
              <a:gd name="connsiteX28" fmla="*/ 90998 w 1121012"/>
              <a:gd name="connsiteY28" fmla="*/ 3468414 h 4960883"/>
              <a:gd name="connsiteX29" fmla="*/ 65522 w 1121012"/>
              <a:gd name="connsiteY29" fmla="*/ 3268603 h 4960883"/>
              <a:gd name="connsiteX30" fmla="*/ 1036929 w 1121012"/>
              <a:gd name="connsiteY30" fmla="*/ 2196662 h 4960883"/>
              <a:gd name="connsiteX31" fmla="*/ 1099991 w 1121012"/>
              <a:gd name="connsiteY31" fmla="*/ 2186151 h 4960883"/>
              <a:gd name="connsiteX32" fmla="*/ 1099991 w 1121012"/>
              <a:gd name="connsiteY32" fmla="*/ 1912883 h 4960883"/>
              <a:gd name="connsiteX33" fmla="*/ 1110502 w 1121012"/>
              <a:gd name="connsiteY33" fmla="*/ 1755227 h 4960883"/>
              <a:gd name="connsiteX34" fmla="*/ 1099991 w 1121012"/>
              <a:gd name="connsiteY34" fmla="*/ 1576551 h 4960883"/>
              <a:gd name="connsiteX35" fmla="*/ 1089481 w 1121012"/>
              <a:gd name="connsiteY35" fmla="*/ 1439917 h 4960883"/>
              <a:gd name="connsiteX36" fmla="*/ 1099991 w 1121012"/>
              <a:gd name="connsiteY36" fmla="*/ 1345324 h 4960883"/>
              <a:gd name="connsiteX37" fmla="*/ 1089481 w 1121012"/>
              <a:gd name="connsiteY37" fmla="*/ 1177158 h 4960883"/>
              <a:gd name="connsiteX38" fmla="*/ 1099991 w 1121012"/>
              <a:gd name="connsiteY38" fmla="*/ 945931 h 4960883"/>
              <a:gd name="connsiteX39" fmla="*/ 1110502 w 1121012"/>
              <a:gd name="connsiteY39" fmla="*/ 662151 h 4960883"/>
              <a:gd name="connsiteX40" fmla="*/ 1099991 w 1121012"/>
              <a:gd name="connsiteY40" fmla="*/ 599089 h 4960883"/>
              <a:gd name="connsiteX41" fmla="*/ 1089481 w 1121012"/>
              <a:gd name="connsiteY41" fmla="*/ 567558 h 4960883"/>
              <a:gd name="connsiteX42" fmla="*/ 1099991 w 1121012"/>
              <a:gd name="connsiteY42" fmla="*/ 525517 h 4960883"/>
              <a:gd name="connsiteX43" fmla="*/ 1121012 w 1121012"/>
              <a:gd name="connsiteY43" fmla="*/ 451945 h 4960883"/>
              <a:gd name="connsiteX44" fmla="*/ 1121012 w 1121012"/>
              <a:gd name="connsiteY44" fmla="*/ 199696 h 4960883"/>
              <a:gd name="connsiteX45" fmla="*/ 1110502 w 1121012"/>
              <a:gd name="connsiteY45" fmla="*/ 73572 h 4960883"/>
              <a:gd name="connsiteX46" fmla="*/ 1110502 w 1121012"/>
              <a:gd name="connsiteY46" fmla="*/ 0 h 4960883"/>
              <a:gd name="connsiteX0" fmla="*/ 1034469 w 1055490"/>
              <a:gd name="connsiteY0" fmla="*/ 4960883 h 4960883"/>
              <a:gd name="connsiteX1" fmla="*/ 1044980 w 1055490"/>
              <a:gd name="connsiteY1" fmla="*/ 4340772 h 4960883"/>
              <a:gd name="connsiteX2" fmla="*/ 1055490 w 1055490"/>
              <a:gd name="connsiteY2" fmla="*/ 4309241 h 4960883"/>
              <a:gd name="connsiteX3" fmla="*/ 1034469 w 1055490"/>
              <a:gd name="connsiteY3" fmla="*/ 4204138 h 4960883"/>
              <a:gd name="connsiteX4" fmla="*/ 992428 w 1055490"/>
              <a:gd name="connsiteY4" fmla="*/ 4225158 h 4960883"/>
              <a:gd name="connsiteX5" fmla="*/ 960897 w 1055490"/>
              <a:gd name="connsiteY5" fmla="*/ 4246179 h 4960883"/>
              <a:gd name="connsiteX6" fmla="*/ 855793 w 1055490"/>
              <a:gd name="connsiteY6" fmla="*/ 4225158 h 4960883"/>
              <a:gd name="connsiteX7" fmla="*/ 803242 w 1055490"/>
              <a:gd name="connsiteY7" fmla="*/ 4214648 h 4960883"/>
              <a:gd name="connsiteX8" fmla="*/ 740180 w 1055490"/>
              <a:gd name="connsiteY8" fmla="*/ 4193627 h 4960883"/>
              <a:gd name="connsiteX9" fmla="*/ 656097 w 1055490"/>
              <a:gd name="connsiteY9" fmla="*/ 4172607 h 4960883"/>
              <a:gd name="connsiteX10" fmla="*/ 624566 w 1055490"/>
              <a:gd name="connsiteY10" fmla="*/ 4141076 h 4960883"/>
              <a:gd name="connsiteX11" fmla="*/ 593035 w 1055490"/>
              <a:gd name="connsiteY11" fmla="*/ 4130565 h 4960883"/>
              <a:gd name="connsiteX12" fmla="*/ 561504 w 1055490"/>
              <a:gd name="connsiteY12" fmla="*/ 4109545 h 4960883"/>
              <a:gd name="connsiteX13" fmla="*/ 529973 w 1055490"/>
              <a:gd name="connsiteY13" fmla="*/ 4099034 h 4960883"/>
              <a:gd name="connsiteX14" fmla="*/ 498442 w 1055490"/>
              <a:gd name="connsiteY14" fmla="*/ 4078014 h 4960883"/>
              <a:gd name="connsiteX15" fmla="*/ 435380 w 1055490"/>
              <a:gd name="connsiteY15" fmla="*/ 4056993 h 4960883"/>
              <a:gd name="connsiteX16" fmla="*/ 372318 w 1055490"/>
              <a:gd name="connsiteY16" fmla="*/ 4014951 h 4960883"/>
              <a:gd name="connsiteX17" fmla="*/ 298745 w 1055490"/>
              <a:gd name="connsiteY17" fmla="*/ 3993931 h 4960883"/>
              <a:gd name="connsiteX18" fmla="*/ 277724 w 1055490"/>
              <a:gd name="connsiteY18" fmla="*/ 3962400 h 4960883"/>
              <a:gd name="connsiteX19" fmla="*/ 267214 w 1055490"/>
              <a:gd name="connsiteY19" fmla="*/ 3930869 h 4960883"/>
              <a:gd name="connsiteX20" fmla="*/ 235683 w 1055490"/>
              <a:gd name="connsiteY20" fmla="*/ 3909848 h 4960883"/>
              <a:gd name="connsiteX21" fmla="*/ 193642 w 1055490"/>
              <a:gd name="connsiteY21" fmla="*/ 3846786 h 4960883"/>
              <a:gd name="connsiteX22" fmla="*/ 172621 w 1055490"/>
              <a:gd name="connsiteY22" fmla="*/ 3815255 h 4960883"/>
              <a:gd name="connsiteX23" fmla="*/ 141090 w 1055490"/>
              <a:gd name="connsiteY23" fmla="*/ 3752193 h 4960883"/>
              <a:gd name="connsiteX24" fmla="*/ 109559 w 1055490"/>
              <a:gd name="connsiteY24" fmla="*/ 3689131 h 4960883"/>
              <a:gd name="connsiteX25" fmla="*/ 67518 w 1055490"/>
              <a:gd name="connsiteY25" fmla="*/ 3563007 h 4960883"/>
              <a:gd name="connsiteX26" fmla="*/ 57007 w 1055490"/>
              <a:gd name="connsiteY26" fmla="*/ 3531476 h 4960883"/>
              <a:gd name="connsiteX27" fmla="*/ 46497 w 1055490"/>
              <a:gd name="connsiteY27" fmla="*/ 3499945 h 4960883"/>
              <a:gd name="connsiteX28" fmla="*/ 0 w 1055490"/>
              <a:gd name="connsiteY28" fmla="*/ 3268603 h 4960883"/>
              <a:gd name="connsiteX29" fmla="*/ 971407 w 1055490"/>
              <a:gd name="connsiteY29" fmla="*/ 2196662 h 4960883"/>
              <a:gd name="connsiteX30" fmla="*/ 1034469 w 1055490"/>
              <a:gd name="connsiteY30" fmla="*/ 2186151 h 4960883"/>
              <a:gd name="connsiteX31" fmla="*/ 1034469 w 1055490"/>
              <a:gd name="connsiteY31" fmla="*/ 1912883 h 4960883"/>
              <a:gd name="connsiteX32" fmla="*/ 1044980 w 1055490"/>
              <a:gd name="connsiteY32" fmla="*/ 1755227 h 4960883"/>
              <a:gd name="connsiteX33" fmla="*/ 1034469 w 1055490"/>
              <a:gd name="connsiteY33" fmla="*/ 1576551 h 4960883"/>
              <a:gd name="connsiteX34" fmla="*/ 1023959 w 1055490"/>
              <a:gd name="connsiteY34" fmla="*/ 1439917 h 4960883"/>
              <a:gd name="connsiteX35" fmla="*/ 1034469 w 1055490"/>
              <a:gd name="connsiteY35" fmla="*/ 1345324 h 4960883"/>
              <a:gd name="connsiteX36" fmla="*/ 1023959 w 1055490"/>
              <a:gd name="connsiteY36" fmla="*/ 1177158 h 4960883"/>
              <a:gd name="connsiteX37" fmla="*/ 1034469 w 1055490"/>
              <a:gd name="connsiteY37" fmla="*/ 945931 h 4960883"/>
              <a:gd name="connsiteX38" fmla="*/ 1044980 w 1055490"/>
              <a:gd name="connsiteY38" fmla="*/ 662151 h 4960883"/>
              <a:gd name="connsiteX39" fmla="*/ 1034469 w 1055490"/>
              <a:gd name="connsiteY39" fmla="*/ 599089 h 4960883"/>
              <a:gd name="connsiteX40" fmla="*/ 1023959 w 1055490"/>
              <a:gd name="connsiteY40" fmla="*/ 567558 h 4960883"/>
              <a:gd name="connsiteX41" fmla="*/ 1034469 w 1055490"/>
              <a:gd name="connsiteY41" fmla="*/ 525517 h 4960883"/>
              <a:gd name="connsiteX42" fmla="*/ 1055490 w 1055490"/>
              <a:gd name="connsiteY42" fmla="*/ 451945 h 4960883"/>
              <a:gd name="connsiteX43" fmla="*/ 1055490 w 1055490"/>
              <a:gd name="connsiteY43" fmla="*/ 199696 h 4960883"/>
              <a:gd name="connsiteX44" fmla="*/ 1044980 w 1055490"/>
              <a:gd name="connsiteY44" fmla="*/ 73572 h 4960883"/>
              <a:gd name="connsiteX45" fmla="*/ 1044980 w 1055490"/>
              <a:gd name="connsiteY45" fmla="*/ 0 h 4960883"/>
              <a:gd name="connsiteX0" fmla="*/ 1091844 w 1112865"/>
              <a:gd name="connsiteY0" fmla="*/ 4960883 h 4960883"/>
              <a:gd name="connsiteX1" fmla="*/ 1102355 w 1112865"/>
              <a:gd name="connsiteY1" fmla="*/ 4340772 h 4960883"/>
              <a:gd name="connsiteX2" fmla="*/ 1112865 w 1112865"/>
              <a:gd name="connsiteY2" fmla="*/ 4309241 h 4960883"/>
              <a:gd name="connsiteX3" fmla="*/ 1091844 w 1112865"/>
              <a:gd name="connsiteY3" fmla="*/ 4204138 h 4960883"/>
              <a:gd name="connsiteX4" fmla="*/ 1049803 w 1112865"/>
              <a:gd name="connsiteY4" fmla="*/ 4225158 h 4960883"/>
              <a:gd name="connsiteX5" fmla="*/ 1018272 w 1112865"/>
              <a:gd name="connsiteY5" fmla="*/ 4246179 h 4960883"/>
              <a:gd name="connsiteX6" fmla="*/ 913168 w 1112865"/>
              <a:gd name="connsiteY6" fmla="*/ 4225158 h 4960883"/>
              <a:gd name="connsiteX7" fmla="*/ 860617 w 1112865"/>
              <a:gd name="connsiteY7" fmla="*/ 4214648 h 4960883"/>
              <a:gd name="connsiteX8" fmla="*/ 797555 w 1112865"/>
              <a:gd name="connsiteY8" fmla="*/ 4193627 h 4960883"/>
              <a:gd name="connsiteX9" fmla="*/ 713472 w 1112865"/>
              <a:gd name="connsiteY9" fmla="*/ 4172607 h 4960883"/>
              <a:gd name="connsiteX10" fmla="*/ 681941 w 1112865"/>
              <a:gd name="connsiteY10" fmla="*/ 4141076 h 4960883"/>
              <a:gd name="connsiteX11" fmla="*/ 650410 w 1112865"/>
              <a:gd name="connsiteY11" fmla="*/ 4130565 h 4960883"/>
              <a:gd name="connsiteX12" fmla="*/ 618879 w 1112865"/>
              <a:gd name="connsiteY12" fmla="*/ 4109545 h 4960883"/>
              <a:gd name="connsiteX13" fmla="*/ 587348 w 1112865"/>
              <a:gd name="connsiteY13" fmla="*/ 4099034 h 4960883"/>
              <a:gd name="connsiteX14" fmla="*/ 555817 w 1112865"/>
              <a:gd name="connsiteY14" fmla="*/ 4078014 h 4960883"/>
              <a:gd name="connsiteX15" fmla="*/ 492755 w 1112865"/>
              <a:gd name="connsiteY15" fmla="*/ 4056993 h 4960883"/>
              <a:gd name="connsiteX16" fmla="*/ 429693 w 1112865"/>
              <a:gd name="connsiteY16" fmla="*/ 4014951 h 4960883"/>
              <a:gd name="connsiteX17" fmla="*/ 356120 w 1112865"/>
              <a:gd name="connsiteY17" fmla="*/ 3993931 h 4960883"/>
              <a:gd name="connsiteX18" fmla="*/ 335099 w 1112865"/>
              <a:gd name="connsiteY18" fmla="*/ 3962400 h 4960883"/>
              <a:gd name="connsiteX19" fmla="*/ 324589 w 1112865"/>
              <a:gd name="connsiteY19" fmla="*/ 3930869 h 4960883"/>
              <a:gd name="connsiteX20" fmla="*/ 293058 w 1112865"/>
              <a:gd name="connsiteY20" fmla="*/ 3909848 h 4960883"/>
              <a:gd name="connsiteX21" fmla="*/ 251017 w 1112865"/>
              <a:gd name="connsiteY21" fmla="*/ 3846786 h 4960883"/>
              <a:gd name="connsiteX22" fmla="*/ 229996 w 1112865"/>
              <a:gd name="connsiteY22" fmla="*/ 3815255 h 4960883"/>
              <a:gd name="connsiteX23" fmla="*/ 198465 w 1112865"/>
              <a:gd name="connsiteY23" fmla="*/ 3752193 h 4960883"/>
              <a:gd name="connsiteX24" fmla="*/ 166934 w 1112865"/>
              <a:gd name="connsiteY24" fmla="*/ 3689131 h 4960883"/>
              <a:gd name="connsiteX25" fmla="*/ 124893 w 1112865"/>
              <a:gd name="connsiteY25" fmla="*/ 3563007 h 4960883"/>
              <a:gd name="connsiteX26" fmla="*/ 114382 w 1112865"/>
              <a:gd name="connsiteY26" fmla="*/ 3531476 h 4960883"/>
              <a:gd name="connsiteX27" fmla="*/ 57375 w 1112865"/>
              <a:gd name="connsiteY27" fmla="*/ 3268603 h 4960883"/>
              <a:gd name="connsiteX28" fmla="*/ 1028782 w 1112865"/>
              <a:gd name="connsiteY28" fmla="*/ 2196662 h 4960883"/>
              <a:gd name="connsiteX29" fmla="*/ 1091844 w 1112865"/>
              <a:gd name="connsiteY29" fmla="*/ 2186151 h 4960883"/>
              <a:gd name="connsiteX30" fmla="*/ 1091844 w 1112865"/>
              <a:gd name="connsiteY30" fmla="*/ 1912883 h 4960883"/>
              <a:gd name="connsiteX31" fmla="*/ 1102355 w 1112865"/>
              <a:gd name="connsiteY31" fmla="*/ 1755227 h 4960883"/>
              <a:gd name="connsiteX32" fmla="*/ 1091844 w 1112865"/>
              <a:gd name="connsiteY32" fmla="*/ 1576551 h 4960883"/>
              <a:gd name="connsiteX33" fmla="*/ 1081334 w 1112865"/>
              <a:gd name="connsiteY33" fmla="*/ 1439917 h 4960883"/>
              <a:gd name="connsiteX34" fmla="*/ 1091844 w 1112865"/>
              <a:gd name="connsiteY34" fmla="*/ 1345324 h 4960883"/>
              <a:gd name="connsiteX35" fmla="*/ 1081334 w 1112865"/>
              <a:gd name="connsiteY35" fmla="*/ 1177158 h 4960883"/>
              <a:gd name="connsiteX36" fmla="*/ 1091844 w 1112865"/>
              <a:gd name="connsiteY36" fmla="*/ 945931 h 4960883"/>
              <a:gd name="connsiteX37" fmla="*/ 1102355 w 1112865"/>
              <a:gd name="connsiteY37" fmla="*/ 662151 h 4960883"/>
              <a:gd name="connsiteX38" fmla="*/ 1091844 w 1112865"/>
              <a:gd name="connsiteY38" fmla="*/ 599089 h 4960883"/>
              <a:gd name="connsiteX39" fmla="*/ 1081334 w 1112865"/>
              <a:gd name="connsiteY39" fmla="*/ 567558 h 4960883"/>
              <a:gd name="connsiteX40" fmla="*/ 1091844 w 1112865"/>
              <a:gd name="connsiteY40" fmla="*/ 525517 h 4960883"/>
              <a:gd name="connsiteX41" fmla="*/ 1112865 w 1112865"/>
              <a:gd name="connsiteY41" fmla="*/ 451945 h 4960883"/>
              <a:gd name="connsiteX42" fmla="*/ 1112865 w 1112865"/>
              <a:gd name="connsiteY42" fmla="*/ 199696 h 4960883"/>
              <a:gd name="connsiteX43" fmla="*/ 1102355 w 1112865"/>
              <a:gd name="connsiteY43" fmla="*/ 73572 h 4960883"/>
              <a:gd name="connsiteX44" fmla="*/ 1102355 w 1112865"/>
              <a:gd name="connsiteY44" fmla="*/ 0 h 4960883"/>
              <a:gd name="connsiteX0" fmla="*/ 1090304 w 1111325"/>
              <a:gd name="connsiteY0" fmla="*/ 4960883 h 4960883"/>
              <a:gd name="connsiteX1" fmla="*/ 1100815 w 1111325"/>
              <a:gd name="connsiteY1" fmla="*/ 4340772 h 4960883"/>
              <a:gd name="connsiteX2" fmla="*/ 1111325 w 1111325"/>
              <a:gd name="connsiteY2" fmla="*/ 4309241 h 4960883"/>
              <a:gd name="connsiteX3" fmla="*/ 1090304 w 1111325"/>
              <a:gd name="connsiteY3" fmla="*/ 4204138 h 4960883"/>
              <a:gd name="connsiteX4" fmla="*/ 1048263 w 1111325"/>
              <a:gd name="connsiteY4" fmla="*/ 4225158 h 4960883"/>
              <a:gd name="connsiteX5" fmla="*/ 1016732 w 1111325"/>
              <a:gd name="connsiteY5" fmla="*/ 4246179 h 4960883"/>
              <a:gd name="connsiteX6" fmla="*/ 911628 w 1111325"/>
              <a:gd name="connsiteY6" fmla="*/ 4225158 h 4960883"/>
              <a:gd name="connsiteX7" fmla="*/ 859077 w 1111325"/>
              <a:gd name="connsiteY7" fmla="*/ 4214648 h 4960883"/>
              <a:gd name="connsiteX8" fmla="*/ 796015 w 1111325"/>
              <a:gd name="connsiteY8" fmla="*/ 4193627 h 4960883"/>
              <a:gd name="connsiteX9" fmla="*/ 711932 w 1111325"/>
              <a:gd name="connsiteY9" fmla="*/ 4172607 h 4960883"/>
              <a:gd name="connsiteX10" fmla="*/ 680401 w 1111325"/>
              <a:gd name="connsiteY10" fmla="*/ 4141076 h 4960883"/>
              <a:gd name="connsiteX11" fmla="*/ 648870 w 1111325"/>
              <a:gd name="connsiteY11" fmla="*/ 4130565 h 4960883"/>
              <a:gd name="connsiteX12" fmla="*/ 617339 w 1111325"/>
              <a:gd name="connsiteY12" fmla="*/ 4109545 h 4960883"/>
              <a:gd name="connsiteX13" fmla="*/ 585808 w 1111325"/>
              <a:gd name="connsiteY13" fmla="*/ 4099034 h 4960883"/>
              <a:gd name="connsiteX14" fmla="*/ 554277 w 1111325"/>
              <a:gd name="connsiteY14" fmla="*/ 4078014 h 4960883"/>
              <a:gd name="connsiteX15" fmla="*/ 491215 w 1111325"/>
              <a:gd name="connsiteY15" fmla="*/ 4056993 h 4960883"/>
              <a:gd name="connsiteX16" fmla="*/ 428153 w 1111325"/>
              <a:gd name="connsiteY16" fmla="*/ 4014951 h 4960883"/>
              <a:gd name="connsiteX17" fmla="*/ 354580 w 1111325"/>
              <a:gd name="connsiteY17" fmla="*/ 3993931 h 4960883"/>
              <a:gd name="connsiteX18" fmla="*/ 333559 w 1111325"/>
              <a:gd name="connsiteY18" fmla="*/ 3962400 h 4960883"/>
              <a:gd name="connsiteX19" fmla="*/ 323049 w 1111325"/>
              <a:gd name="connsiteY19" fmla="*/ 3930869 h 4960883"/>
              <a:gd name="connsiteX20" fmla="*/ 291518 w 1111325"/>
              <a:gd name="connsiteY20" fmla="*/ 3909848 h 4960883"/>
              <a:gd name="connsiteX21" fmla="*/ 249477 w 1111325"/>
              <a:gd name="connsiteY21" fmla="*/ 3846786 h 4960883"/>
              <a:gd name="connsiteX22" fmla="*/ 228456 w 1111325"/>
              <a:gd name="connsiteY22" fmla="*/ 3815255 h 4960883"/>
              <a:gd name="connsiteX23" fmla="*/ 196925 w 1111325"/>
              <a:gd name="connsiteY23" fmla="*/ 3752193 h 4960883"/>
              <a:gd name="connsiteX24" fmla="*/ 165394 w 1111325"/>
              <a:gd name="connsiteY24" fmla="*/ 3689131 h 4960883"/>
              <a:gd name="connsiteX25" fmla="*/ 123353 w 1111325"/>
              <a:gd name="connsiteY25" fmla="*/ 3563007 h 4960883"/>
              <a:gd name="connsiteX26" fmla="*/ 55835 w 1111325"/>
              <a:gd name="connsiteY26" fmla="*/ 3268603 h 4960883"/>
              <a:gd name="connsiteX27" fmla="*/ 1027242 w 1111325"/>
              <a:gd name="connsiteY27" fmla="*/ 2196662 h 4960883"/>
              <a:gd name="connsiteX28" fmla="*/ 1090304 w 1111325"/>
              <a:gd name="connsiteY28" fmla="*/ 2186151 h 4960883"/>
              <a:gd name="connsiteX29" fmla="*/ 1090304 w 1111325"/>
              <a:gd name="connsiteY29" fmla="*/ 1912883 h 4960883"/>
              <a:gd name="connsiteX30" fmla="*/ 1100815 w 1111325"/>
              <a:gd name="connsiteY30" fmla="*/ 1755227 h 4960883"/>
              <a:gd name="connsiteX31" fmla="*/ 1090304 w 1111325"/>
              <a:gd name="connsiteY31" fmla="*/ 1576551 h 4960883"/>
              <a:gd name="connsiteX32" fmla="*/ 1079794 w 1111325"/>
              <a:gd name="connsiteY32" fmla="*/ 1439917 h 4960883"/>
              <a:gd name="connsiteX33" fmla="*/ 1090304 w 1111325"/>
              <a:gd name="connsiteY33" fmla="*/ 1345324 h 4960883"/>
              <a:gd name="connsiteX34" fmla="*/ 1079794 w 1111325"/>
              <a:gd name="connsiteY34" fmla="*/ 1177158 h 4960883"/>
              <a:gd name="connsiteX35" fmla="*/ 1090304 w 1111325"/>
              <a:gd name="connsiteY35" fmla="*/ 945931 h 4960883"/>
              <a:gd name="connsiteX36" fmla="*/ 1100815 w 1111325"/>
              <a:gd name="connsiteY36" fmla="*/ 662151 h 4960883"/>
              <a:gd name="connsiteX37" fmla="*/ 1090304 w 1111325"/>
              <a:gd name="connsiteY37" fmla="*/ 599089 h 4960883"/>
              <a:gd name="connsiteX38" fmla="*/ 1079794 w 1111325"/>
              <a:gd name="connsiteY38" fmla="*/ 567558 h 4960883"/>
              <a:gd name="connsiteX39" fmla="*/ 1090304 w 1111325"/>
              <a:gd name="connsiteY39" fmla="*/ 525517 h 4960883"/>
              <a:gd name="connsiteX40" fmla="*/ 1111325 w 1111325"/>
              <a:gd name="connsiteY40" fmla="*/ 451945 h 4960883"/>
              <a:gd name="connsiteX41" fmla="*/ 1111325 w 1111325"/>
              <a:gd name="connsiteY41" fmla="*/ 199696 h 4960883"/>
              <a:gd name="connsiteX42" fmla="*/ 1100815 w 1111325"/>
              <a:gd name="connsiteY42" fmla="*/ 73572 h 4960883"/>
              <a:gd name="connsiteX43" fmla="*/ 1100815 w 1111325"/>
              <a:gd name="connsiteY43" fmla="*/ 0 h 4960883"/>
              <a:gd name="connsiteX0" fmla="*/ 1081406 w 1102427"/>
              <a:gd name="connsiteY0" fmla="*/ 4960883 h 4960883"/>
              <a:gd name="connsiteX1" fmla="*/ 1091917 w 1102427"/>
              <a:gd name="connsiteY1" fmla="*/ 4340772 h 4960883"/>
              <a:gd name="connsiteX2" fmla="*/ 1102427 w 1102427"/>
              <a:gd name="connsiteY2" fmla="*/ 4309241 h 4960883"/>
              <a:gd name="connsiteX3" fmla="*/ 1081406 w 1102427"/>
              <a:gd name="connsiteY3" fmla="*/ 4204138 h 4960883"/>
              <a:gd name="connsiteX4" fmla="*/ 1039365 w 1102427"/>
              <a:gd name="connsiteY4" fmla="*/ 4225158 h 4960883"/>
              <a:gd name="connsiteX5" fmla="*/ 1007834 w 1102427"/>
              <a:gd name="connsiteY5" fmla="*/ 4246179 h 4960883"/>
              <a:gd name="connsiteX6" fmla="*/ 902730 w 1102427"/>
              <a:gd name="connsiteY6" fmla="*/ 4225158 h 4960883"/>
              <a:gd name="connsiteX7" fmla="*/ 850179 w 1102427"/>
              <a:gd name="connsiteY7" fmla="*/ 4214648 h 4960883"/>
              <a:gd name="connsiteX8" fmla="*/ 787117 w 1102427"/>
              <a:gd name="connsiteY8" fmla="*/ 4193627 h 4960883"/>
              <a:gd name="connsiteX9" fmla="*/ 703034 w 1102427"/>
              <a:gd name="connsiteY9" fmla="*/ 4172607 h 4960883"/>
              <a:gd name="connsiteX10" fmla="*/ 671503 w 1102427"/>
              <a:gd name="connsiteY10" fmla="*/ 4141076 h 4960883"/>
              <a:gd name="connsiteX11" fmla="*/ 639972 w 1102427"/>
              <a:gd name="connsiteY11" fmla="*/ 4130565 h 4960883"/>
              <a:gd name="connsiteX12" fmla="*/ 608441 w 1102427"/>
              <a:gd name="connsiteY12" fmla="*/ 4109545 h 4960883"/>
              <a:gd name="connsiteX13" fmla="*/ 576910 w 1102427"/>
              <a:gd name="connsiteY13" fmla="*/ 4099034 h 4960883"/>
              <a:gd name="connsiteX14" fmla="*/ 545379 w 1102427"/>
              <a:gd name="connsiteY14" fmla="*/ 4078014 h 4960883"/>
              <a:gd name="connsiteX15" fmla="*/ 482317 w 1102427"/>
              <a:gd name="connsiteY15" fmla="*/ 4056993 h 4960883"/>
              <a:gd name="connsiteX16" fmla="*/ 419255 w 1102427"/>
              <a:gd name="connsiteY16" fmla="*/ 4014951 h 4960883"/>
              <a:gd name="connsiteX17" fmla="*/ 345682 w 1102427"/>
              <a:gd name="connsiteY17" fmla="*/ 3993931 h 4960883"/>
              <a:gd name="connsiteX18" fmla="*/ 324661 w 1102427"/>
              <a:gd name="connsiteY18" fmla="*/ 3962400 h 4960883"/>
              <a:gd name="connsiteX19" fmla="*/ 314151 w 1102427"/>
              <a:gd name="connsiteY19" fmla="*/ 3930869 h 4960883"/>
              <a:gd name="connsiteX20" fmla="*/ 282620 w 1102427"/>
              <a:gd name="connsiteY20" fmla="*/ 3909848 h 4960883"/>
              <a:gd name="connsiteX21" fmla="*/ 240579 w 1102427"/>
              <a:gd name="connsiteY21" fmla="*/ 3846786 h 4960883"/>
              <a:gd name="connsiteX22" fmla="*/ 219558 w 1102427"/>
              <a:gd name="connsiteY22" fmla="*/ 3815255 h 4960883"/>
              <a:gd name="connsiteX23" fmla="*/ 188027 w 1102427"/>
              <a:gd name="connsiteY23" fmla="*/ 3752193 h 4960883"/>
              <a:gd name="connsiteX24" fmla="*/ 156496 w 1102427"/>
              <a:gd name="connsiteY24" fmla="*/ 3689131 h 4960883"/>
              <a:gd name="connsiteX25" fmla="*/ 46937 w 1102427"/>
              <a:gd name="connsiteY25" fmla="*/ 3268603 h 4960883"/>
              <a:gd name="connsiteX26" fmla="*/ 1018344 w 1102427"/>
              <a:gd name="connsiteY26" fmla="*/ 2196662 h 4960883"/>
              <a:gd name="connsiteX27" fmla="*/ 1081406 w 1102427"/>
              <a:gd name="connsiteY27" fmla="*/ 2186151 h 4960883"/>
              <a:gd name="connsiteX28" fmla="*/ 1081406 w 1102427"/>
              <a:gd name="connsiteY28" fmla="*/ 1912883 h 4960883"/>
              <a:gd name="connsiteX29" fmla="*/ 1091917 w 1102427"/>
              <a:gd name="connsiteY29" fmla="*/ 1755227 h 4960883"/>
              <a:gd name="connsiteX30" fmla="*/ 1081406 w 1102427"/>
              <a:gd name="connsiteY30" fmla="*/ 1576551 h 4960883"/>
              <a:gd name="connsiteX31" fmla="*/ 1070896 w 1102427"/>
              <a:gd name="connsiteY31" fmla="*/ 1439917 h 4960883"/>
              <a:gd name="connsiteX32" fmla="*/ 1081406 w 1102427"/>
              <a:gd name="connsiteY32" fmla="*/ 1345324 h 4960883"/>
              <a:gd name="connsiteX33" fmla="*/ 1070896 w 1102427"/>
              <a:gd name="connsiteY33" fmla="*/ 1177158 h 4960883"/>
              <a:gd name="connsiteX34" fmla="*/ 1081406 w 1102427"/>
              <a:gd name="connsiteY34" fmla="*/ 945931 h 4960883"/>
              <a:gd name="connsiteX35" fmla="*/ 1091917 w 1102427"/>
              <a:gd name="connsiteY35" fmla="*/ 662151 h 4960883"/>
              <a:gd name="connsiteX36" fmla="*/ 1081406 w 1102427"/>
              <a:gd name="connsiteY36" fmla="*/ 599089 h 4960883"/>
              <a:gd name="connsiteX37" fmla="*/ 1070896 w 1102427"/>
              <a:gd name="connsiteY37" fmla="*/ 567558 h 4960883"/>
              <a:gd name="connsiteX38" fmla="*/ 1081406 w 1102427"/>
              <a:gd name="connsiteY38" fmla="*/ 525517 h 4960883"/>
              <a:gd name="connsiteX39" fmla="*/ 1102427 w 1102427"/>
              <a:gd name="connsiteY39" fmla="*/ 451945 h 4960883"/>
              <a:gd name="connsiteX40" fmla="*/ 1102427 w 1102427"/>
              <a:gd name="connsiteY40" fmla="*/ 199696 h 4960883"/>
              <a:gd name="connsiteX41" fmla="*/ 1091917 w 1102427"/>
              <a:gd name="connsiteY41" fmla="*/ 73572 h 4960883"/>
              <a:gd name="connsiteX42" fmla="*/ 1091917 w 1102427"/>
              <a:gd name="connsiteY42" fmla="*/ 0 h 4960883"/>
              <a:gd name="connsiteX0" fmla="*/ 1075845 w 1096866"/>
              <a:gd name="connsiteY0" fmla="*/ 4960883 h 4960883"/>
              <a:gd name="connsiteX1" fmla="*/ 1086356 w 1096866"/>
              <a:gd name="connsiteY1" fmla="*/ 4340772 h 4960883"/>
              <a:gd name="connsiteX2" fmla="*/ 1096866 w 1096866"/>
              <a:gd name="connsiteY2" fmla="*/ 4309241 h 4960883"/>
              <a:gd name="connsiteX3" fmla="*/ 1075845 w 1096866"/>
              <a:gd name="connsiteY3" fmla="*/ 4204138 h 4960883"/>
              <a:gd name="connsiteX4" fmla="*/ 1033804 w 1096866"/>
              <a:gd name="connsiteY4" fmla="*/ 4225158 h 4960883"/>
              <a:gd name="connsiteX5" fmla="*/ 1002273 w 1096866"/>
              <a:gd name="connsiteY5" fmla="*/ 4246179 h 4960883"/>
              <a:gd name="connsiteX6" fmla="*/ 897169 w 1096866"/>
              <a:gd name="connsiteY6" fmla="*/ 4225158 h 4960883"/>
              <a:gd name="connsiteX7" fmla="*/ 844618 w 1096866"/>
              <a:gd name="connsiteY7" fmla="*/ 4214648 h 4960883"/>
              <a:gd name="connsiteX8" fmla="*/ 781556 w 1096866"/>
              <a:gd name="connsiteY8" fmla="*/ 4193627 h 4960883"/>
              <a:gd name="connsiteX9" fmla="*/ 697473 w 1096866"/>
              <a:gd name="connsiteY9" fmla="*/ 4172607 h 4960883"/>
              <a:gd name="connsiteX10" fmla="*/ 665942 w 1096866"/>
              <a:gd name="connsiteY10" fmla="*/ 4141076 h 4960883"/>
              <a:gd name="connsiteX11" fmla="*/ 634411 w 1096866"/>
              <a:gd name="connsiteY11" fmla="*/ 4130565 h 4960883"/>
              <a:gd name="connsiteX12" fmla="*/ 602880 w 1096866"/>
              <a:gd name="connsiteY12" fmla="*/ 4109545 h 4960883"/>
              <a:gd name="connsiteX13" fmla="*/ 571349 w 1096866"/>
              <a:gd name="connsiteY13" fmla="*/ 4099034 h 4960883"/>
              <a:gd name="connsiteX14" fmla="*/ 539818 w 1096866"/>
              <a:gd name="connsiteY14" fmla="*/ 4078014 h 4960883"/>
              <a:gd name="connsiteX15" fmla="*/ 476756 w 1096866"/>
              <a:gd name="connsiteY15" fmla="*/ 4056993 h 4960883"/>
              <a:gd name="connsiteX16" fmla="*/ 413694 w 1096866"/>
              <a:gd name="connsiteY16" fmla="*/ 4014951 h 4960883"/>
              <a:gd name="connsiteX17" fmla="*/ 340121 w 1096866"/>
              <a:gd name="connsiteY17" fmla="*/ 3993931 h 4960883"/>
              <a:gd name="connsiteX18" fmla="*/ 319100 w 1096866"/>
              <a:gd name="connsiteY18" fmla="*/ 3962400 h 4960883"/>
              <a:gd name="connsiteX19" fmla="*/ 308590 w 1096866"/>
              <a:gd name="connsiteY19" fmla="*/ 3930869 h 4960883"/>
              <a:gd name="connsiteX20" fmla="*/ 277059 w 1096866"/>
              <a:gd name="connsiteY20" fmla="*/ 3909848 h 4960883"/>
              <a:gd name="connsiteX21" fmla="*/ 235018 w 1096866"/>
              <a:gd name="connsiteY21" fmla="*/ 3846786 h 4960883"/>
              <a:gd name="connsiteX22" fmla="*/ 213997 w 1096866"/>
              <a:gd name="connsiteY22" fmla="*/ 3815255 h 4960883"/>
              <a:gd name="connsiteX23" fmla="*/ 182466 w 1096866"/>
              <a:gd name="connsiteY23" fmla="*/ 3752193 h 4960883"/>
              <a:gd name="connsiteX24" fmla="*/ 41376 w 1096866"/>
              <a:gd name="connsiteY24" fmla="*/ 3268603 h 4960883"/>
              <a:gd name="connsiteX25" fmla="*/ 1012783 w 1096866"/>
              <a:gd name="connsiteY25" fmla="*/ 2196662 h 4960883"/>
              <a:gd name="connsiteX26" fmla="*/ 1075845 w 1096866"/>
              <a:gd name="connsiteY26" fmla="*/ 2186151 h 4960883"/>
              <a:gd name="connsiteX27" fmla="*/ 1075845 w 1096866"/>
              <a:gd name="connsiteY27" fmla="*/ 1912883 h 4960883"/>
              <a:gd name="connsiteX28" fmla="*/ 1086356 w 1096866"/>
              <a:gd name="connsiteY28" fmla="*/ 1755227 h 4960883"/>
              <a:gd name="connsiteX29" fmla="*/ 1075845 w 1096866"/>
              <a:gd name="connsiteY29" fmla="*/ 1576551 h 4960883"/>
              <a:gd name="connsiteX30" fmla="*/ 1065335 w 1096866"/>
              <a:gd name="connsiteY30" fmla="*/ 1439917 h 4960883"/>
              <a:gd name="connsiteX31" fmla="*/ 1075845 w 1096866"/>
              <a:gd name="connsiteY31" fmla="*/ 1345324 h 4960883"/>
              <a:gd name="connsiteX32" fmla="*/ 1065335 w 1096866"/>
              <a:gd name="connsiteY32" fmla="*/ 1177158 h 4960883"/>
              <a:gd name="connsiteX33" fmla="*/ 1075845 w 1096866"/>
              <a:gd name="connsiteY33" fmla="*/ 945931 h 4960883"/>
              <a:gd name="connsiteX34" fmla="*/ 1086356 w 1096866"/>
              <a:gd name="connsiteY34" fmla="*/ 662151 h 4960883"/>
              <a:gd name="connsiteX35" fmla="*/ 1075845 w 1096866"/>
              <a:gd name="connsiteY35" fmla="*/ 599089 h 4960883"/>
              <a:gd name="connsiteX36" fmla="*/ 1065335 w 1096866"/>
              <a:gd name="connsiteY36" fmla="*/ 567558 h 4960883"/>
              <a:gd name="connsiteX37" fmla="*/ 1075845 w 1096866"/>
              <a:gd name="connsiteY37" fmla="*/ 525517 h 4960883"/>
              <a:gd name="connsiteX38" fmla="*/ 1096866 w 1096866"/>
              <a:gd name="connsiteY38" fmla="*/ 451945 h 4960883"/>
              <a:gd name="connsiteX39" fmla="*/ 1096866 w 1096866"/>
              <a:gd name="connsiteY39" fmla="*/ 199696 h 4960883"/>
              <a:gd name="connsiteX40" fmla="*/ 1086356 w 1096866"/>
              <a:gd name="connsiteY40" fmla="*/ 73572 h 4960883"/>
              <a:gd name="connsiteX41" fmla="*/ 1086356 w 1096866"/>
              <a:gd name="connsiteY41" fmla="*/ 0 h 4960883"/>
              <a:gd name="connsiteX0" fmla="*/ 1070772 w 1091793"/>
              <a:gd name="connsiteY0" fmla="*/ 4960883 h 4960883"/>
              <a:gd name="connsiteX1" fmla="*/ 1081283 w 1091793"/>
              <a:gd name="connsiteY1" fmla="*/ 4340772 h 4960883"/>
              <a:gd name="connsiteX2" fmla="*/ 1091793 w 1091793"/>
              <a:gd name="connsiteY2" fmla="*/ 4309241 h 4960883"/>
              <a:gd name="connsiteX3" fmla="*/ 1070772 w 1091793"/>
              <a:gd name="connsiteY3" fmla="*/ 4204138 h 4960883"/>
              <a:gd name="connsiteX4" fmla="*/ 1028731 w 1091793"/>
              <a:gd name="connsiteY4" fmla="*/ 4225158 h 4960883"/>
              <a:gd name="connsiteX5" fmla="*/ 997200 w 1091793"/>
              <a:gd name="connsiteY5" fmla="*/ 4246179 h 4960883"/>
              <a:gd name="connsiteX6" fmla="*/ 892096 w 1091793"/>
              <a:gd name="connsiteY6" fmla="*/ 4225158 h 4960883"/>
              <a:gd name="connsiteX7" fmla="*/ 839545 w 1091793"/>
              <a:gd name="connsiteY7" fmla="*/ 4214648 h 4960883"/>
              <a:gd name="connsiteX8" fmla="*/ 776483 w 1091793"/>
              <a:gd name="connsiteY8" fmla="*/ 4193627 h 4960883"/>
              <a:gd name="connsiteX9" fmla="*/ 692400 w 1091793"/>
              <a:gd name="connsiteY9" fmla="*/ 4172607 h 4960883"/>
              <a:gd name="connsiteX10" fmla="*/ 660869 w 1091793"/>
              <a:gd name="connsiteY10" fmla="*/ 4141076 h 4960883"/>
              <a:gd name="connsiteX11" fmla="*/ 629338 w 1091793"/>
              <a:gd name="connsiteY11" fmla="*/ 4130565 h 4960883"/>
              <a:gd name="connsiteX12" fmla="*/ 597807 w 1091793"/>
              <a:gd name="connsiteY12" fmla="*/ 4109545 h 4960883"/>
              <a:gd name="connsiteX13" fmla="*/ 566276 w 1091793"/>
              <a:gd name="connsiteY13" fmla="*/ 4099034 h 4960883"/>
              <a:gd name="connsiteX14" fmla="*/ 534745 w 1091793"/>
              <a:gd name="connsiteY14" fmla="*/ 4078014 h 4960883"/>
              <a:gd name="connsiteX15" fmla="*/ 471683 w 1091793"/>
              <a:gd name="connsiteY15" fmla="*/ 4056993 h 4960883"/>
              <a:gd name="connsiteX16" fmla="*/ 408621 w 1091793"/>
              <a:gd name="connsiteY16" fmla="*/ 4014951 h 4960883"/>
              <a:gd name="connsiteX17" fmla="*/ 335048 w 1091793"/>
              <a:gd name="connsiteY17" fmla="*/ 3993931 h 4960883"/>
              <a:gd name="connsiteX18" fmla="*/ 314027 w 1091793"/>
              <a:gd name="connsiteY18" fmla="*/ 3962400 h 4960883"/>
              <a:gd name="connsiteX19" fmla="*/ 303517 w 1091793"/>
              <a:gd name="connsiteY19" fmla="*/ 3930869 h 4960883"/>
              <a:gd name="connsiteX20" fmla="*/ 271986 w 1091793"/>
              <a:gd name="connsiteY20" fmla="*/ 3909848 h 4960883"/>
              <a:gd name="connsiteX21" fmla="*/ 229945 w 1091793"/>
              <a:gd name="connsiteY21" fmla="*/ 3846786 h 4960883"/>
              <a:gd name="connsiteX22" fmla="*/ 208924 w 1091793"/>
              <a:gd name="connsiteY22" fmla="*/ 3815255 h 4960883"/>
              <a:gd name="connsiteX23" fmla="*/ 36303 w 1091793"/>
              <a:gd name="connsiteY23" fmla="*/ 3268603 h 4960883"/>
              <a:gd name="connsiteX24" fmla="*/ 1007710 w 1091793"/>
              <a:gd name="connsiteY24" fmla="*/ 2196662 h 4960883"/>
              <a:gd name="connsiteX25" fmla="*/ 1070772 w 1091793"/>
              <a:gd name="connsiteY25" fmla="*/ 2186151 h 4960883"/>
              <a:gd name="connsiteX26" fmla="*/ 1070772 w 1091793"/>
              <a:gd name="connsiteY26" fmla="*/ 1912883 h 4960883"/>
              <a:gd name="connsiteX27" fmla="*/ 1081283 w 1091793"/>
              <a:gd name="connsiteY27" fmla="*/ 1755227 h 4960883"/>
              <a:gd name="connsiteX28" fmla="*/ 1070772 w 1091793"/>
              <a:gd name="connsiteY28" fmla="*/ 1576551 h 4960883"/>
              <a:gd name="connsiteX29" fmla="*/ 1060262 w 1091793"/>
              <a:gd name="connsiteY29" fmla="*/ 1439917 h 4960883"/>
              <a:gd name="connsiteX30" fmla="*/ 1070772 w 1091793"/>
              <a:gd name="connsiteY30" fmla="*/ 1345324 h 4960883"/>
              <a:gd name="connsiteX31" fmla="*/ 1060262 w 1091793"/>
              <a:gd name="connsiteY31" fmla="*/ 1177158 h 4960883"/>
              <a:gd name="connsiteX32" fmla="*/ 1070772 w 1091793"/>
              <a:gd name="connsiteY32" fmla="*/ 945931 h 4960883"/>
              <a:gd name="connsiteX33" fmla="*/ 1081283 w 1091793"/>
              <a:gd name="connsiteY33" fmla="*/ 662151 h 4960883"/>
              <a:gd name="connsiteX34" fmla="*/ 1070772 w 1091793"/>
              <a:gd name="connsiteY34" fmla="*/ 599089 h 4960883"/>
              <a:gd name="connsiteX35" fmla="*/ 1060262 w 1091793"/>
              <a:gd name="connsiteY35" fmla="*/ 567558 h 4960883"/>
              <a:gd name="connsiteX36" fmla="*/ 1070772 w 1091793"/>
              <a:gd name="connsiteY36" fmla="*/ 525517 h 4960883"/>
              <a:gd name="connsiteX37" fmla="*/ 1091793 w 1091793"/>
              <a:gd name="connsiteY37" fmla="*/ 451945 h 4960883"/>
              <a:gd name="connsiteX38" fmla="*/ 1091793 w 1091793"/>
              <a:gd name="connsiteY38" fmla="*/ 199696 h 4960883"/>
              <a:gd name="connsiteX39" fmla="*/ 1081283 w 1091793"/>
              <a:gd name="connsiteY39" fmla="*/ 73572 h 4960883"/>
              <a:gd name="connsiteX40" fmla="*/ 1081283 w 1091793"/>
              <a:gd name="connsiteY40" fmla="*/ 0 h 4960883"/>
              <a:gd name="connsiteX0" fmla="*/ 1068115 w 1089136"/>
              <a:gd name="connsiteY0" fmla="*/ 4960883 h 4960883"/>
              <a:gd name="connsiteX1" fmla="*/ 1078626 w 1089136"/>
              <a:gd name="connsiteY1" fmla="*/ 4340772 h 4960883"/>
              <a:gd name="connsiteX2" fmla="*/ 1089136 w 1089136"/>
              <a:gd name="connsiteY2" fmla="*/ 4309241 h 4960883"/>
              <a:gd name="connsiteX3" fmla="*/ 1068115 w 1089136"/>
              <a:gd name="connsiteY3" fmla="*/ 4204138 h 4960883"/>
              <a:gd name="connsiteX4" fmla="*/ 1026074 w 1089136"/>
              <a:gd name="connsiteY4" fmla="*/ 4225158 h 4960883"/>
              <a:gd name="connsiteX5" fmla="*/ 994543 w 1089136"/>
              <a:gd name="connsiteY5" fmla="*/ 4246179 h 4960883"/>
              <a:gd name="connsiteX6" fmla="*/ 889439 w 1089136"/>
              <a:gd name="connsiteY6" fmla="*/ 4225158 h 4960883"/>
              <a:gd name="connsiteX7" fmla="*/ 836888 w 1089136"/>
              <a:gd name="connsiteY7" fmla="*/ 4214648 h 4960883"/>
              <a:gd name="connsiteX8" fmla="*/ 773826 w 1089136"/>
              <a:gd name="connsiteY8" fmla="*/ 4193627 h 4960883"/>
              <a:gd name="connsiteX9" fmla="*/ 689743 w 1089136"/>
              <a:gd name="connsiteY9" fmla="*/ 4172607 h 4960883"/>
              <a:gd name="connsiteX10" fmla="*/ 658212 w 1089136"/>
              <a:gd name="connsiteY10" fmla="*/ 4141076 h 4960883"/>
              <a:gd name="connsiteX11" fmla="*/ 626681 w 1089136"/>
              <a:gd name="connsiteY11" fmla="*/ 4130565 h 4960883"/>
              <a:gd name="connsiteX12" fmla="*/ 595150 w 1089136"/>
              <a:gd name="connsiteY12" fmla="*/ 4109545 h 4960883"/>
              <a:gd name="connsiteX13" fmla="*/ 563619 w 1089136"/>
              <a:gd name="connsiteY13" fmla="*/ 4099034 h 4960883"/>
              <a:gd name="connsiteX14" fmla="*/ 532088 w 1089136"/>
              <a:gd name="connsiteY14" fmla="*/ 4078014 h 4960883"/>
              <a:gd name="connsiteX15" fmla="*/ 469026 w 1089136"/>
              <a:gd name="connsiteY15" fmla="*/ 4056993 h 4960883"/>
              <a:gd name="connsiteX16" fmla="*/ 405964 w 1089136"/>
              <a:gd name="connsiteY16" fmla="*/ 4014951 h 4960883"/>
              <a:gd name="connsiteX17" fmla="*/ 332391 w 1089136"/>
              <a:gd name="connsiteY17" fmla="*/ 3993931 h 4960883"/>
              <a:gd name="connsiteX18" fmla="*/ 311370 w 1089136"/>
              <a:gd name="connsiteY18" fmla="*/ 3962400 h 4960883"/>
              <a:gd name="connsiteX19" fmla="*/ 300860 w 1089136"/>
              <a:gd name="connsiteY19" fmla="*/ 3930869 h 4960883"/>
              <a:gd name="connsiteX20" fmla="*/ 269329 w 1089136"/>
              <a:gd name="connsiteY20" fmla="*/ 3909848 h 4960883"/>
              <a:gd name="connsiteX21" fmla="*/ 227288 w 1089136"/>
              <a:gd name="connsiteY21" fmla="*/ 3846786 h 4960883"/>
              <a:gd name="connsiteX22" fmla="*/ 33646 w 1089136"/>
              <a:gd name="connsiteY22" fmla="*/ 3268603 h 4960883"/>
              <a:gd name="connsiteX23" fmla="*/ 1005053 w 1089136"/>
              <a:gd name="connsiteY23" fmla="*/ 2196662 h 4960883"/>
              <a:gd name="connsiteX24" fmla="*/ 1068115 w 1089136"/>
              <a:gd name="connsiteY24" fmla="*/ 2186151 h 4960883"/>
              <a:gd name="connsiteX25" fmla="*/ 1068115 w 1089136"/>
              <a:gd name="connsiteY25" fmla="*/ 1912883 h 4960883"/>
              <a:gd name="connsiteX26" fmla="*/ 1078626 w 1089136"/>
              <a:gd name="connsiteY26" fmla="*/ 1755227 h 4960883"/>
              <a:gd name="connsiteX27" fmla="*/ 1068115 w 1089136"/>
              <a:gd name="connsiteY27" fmla="*/ 1576551 h 4960883"/>
              <a:gd name="connsiteX28" fmla="*/ 1057605 w 1089136"/>
              <a:gd name="connsiteY28" fmla="*/ 1439917 h 4960883"/>
              <a:gd name="connsiteX29" fmla="*/ 1068115 w 1089136"/>
              <a:gd name="connsiteY29" fmla="*/ 1345324 h 4960883"/>
              <a:gd name="connsiteX30" fmla="*/ 1057605 w 1089136"/>
              <a:gd name="connsiteY30" fmla="*/ 1177158 h 4960883"/>
              <a:gd name="connsiteX31" fmla="*/ 1068115 w 1089136"/>
              <a:gd name="connsiteY31" fmla="*/ 945931 h 4960883"/>
              <a:gd name="connsiteX32" fmla="*/ 1078626 w 1089136"/>
              <a:gd name="connsiteY32" fmla="*/ 662151 h 4960883"/>
              <a:gd name="connsiteX33" fmla="*/ 1068115 w 1089136"/>
              <a:gd name="connsiteY33" fmla="*/ 599089 h 4960883"/>
              <a:gd name="connsiteX34" fmla="*/ 1057605 w 1089136"/>
              <a:gd name="connsiteY34" fmla="*/ 567558 h 4960883"/>
              <a:gd name="connsiteX35" fmla="*/ 1068115 w 1089136"/>
              <a:gd name="connsiteY35" fmla="*/ 525517 h 4960883"/>
              <a:gd name="connsiteX36" fmla="*/ 1089136 w 1089136"/>
              <a:gd name="connsiteY36" fmla="*/ 451945 h 4960883"/>
              <a:gd name="connsiteX37" fmla="*/ 1089136 w 1089136"/>
              <a:gd name="connsiteY37" fmla="*/ 199696 h 4960883"/>
              <a:gd name="connsiteX38" fmla="*/ 1078626 w 1089136"/>
              <a:gd name="connsiteY38" fmla="*/ 73572 h 4960883"/>
              <a:gd name="connsiteX39" fmla="*/ 1078626 w 1089136"/>
              <a:gd name="connsiteY39" fmla="*/ 0 h 4960883"/>
              <a:gd name="connsiteX0" fmla="*/ 1062706 w 1083727"/>
              <a:gd name="connsiteY0" fmla="*/ 4960883 h 4960883"/>
              <a:gd name="connsiteX1" fmla="*/ 1073217 w 1083727"/>
              <a:gd name="connsiteY1" fmla="*/ 4340772 h 4960883"/>
              <a:gd name="connsiteX2" fmla="*/ 1083727 w 1083727"/>
              <a:gd name="connsiteY2" fmla="*/ 4309241 h 4960883"/>
              <a:gd name="connsiteX3" fmla="*/ 1062706 w 1083727"/>
              <a:gd name="connsiteY3" fmla="*/ 4204138 h 4960883"/>
              <a:gd name="connsiteX4" fmla="*/ 1020665 w 1083727"/>
              <a:gd name="connsiteY4" fmla="*/ 4225158 h 4960883"/>
              <a:gd name="connsiteX5" fmla="*/ 989134 w 1083727"/>
              <a:gd name="connsiteY5" fmla="*/ 4246179 h 4960883"/>
              <a:gd name="connsiteX6" fmla="*/ 884030 w 1083727"/>
              <a:gd name="connsiteY6" fmla="*/ 4225158 h 4960883"/>
              <a:gd name="connsiteX7" fmla="*/ 831479 w 1083727"/>
              <a:gd name="connsiteY7" fmla="*/ 4214648 h 4960883"/>
              <a:gd name="connsiteX8" fmla="*/ 768417 w 1083727"/>
              <a:gd name="connsiteY8" fmla="*/ 4193627 h 4960883"/>
              <a:gd name="connsiteX9" fmla="*/ 684334 w 1083727"/>
              <a:gd name="connsiteY9" fmla="*/ 4172607 h 4960883"/>
              <a:gd name="connsiteX10" fmla="*/ 652803 w 1083727"/>
              <a:gd name="connsiteY10" fmla="*/ 4141076 h 4960883"/>
              <a:gd name="connsiteX11" fmla="*/ 621272 w 1083727"/>
              <a:gd name="connsiteY11" fmla="*/ 4130565 h 4960883"/>
              <a:gd name="connsiteX12" fmla="*/ 589741 w 1083727"/>
              <a:gd name="connsiteY12" fmla="*/ 4109545 h 4960883"/>
              <a:gd name="connsiteX13" fmla="*/ 558210 w 1083727"/>
              <a:gd name="connsiteY13" fmla="*/ 4099034 h 4960883"/>
              <a:gd name="connsiteX14" fmla="*/ 526679 w 1083727"/>
              <a:gd name="connsiteY14" fmla="*/ 4078014 h 4960883"/>
              <a:gd name="connsiteX15" fmla="*/ 463617 w 1083727"/>
              <a:gd name="connsiteY15" fmla="*/ 4056993 h 4960883"/>
              <a:gd name="connsiteX16" fmla="*/ 400555 w 1083727"/>
              <a:gd name="connsiteY16" fmla="*/ 4014951 h 4960883"/>
              <a:gd name="connsiteX17" fmla="*/ 326982 w 1083727"/>
              <a:gd name="connsiteY17" fmla="*/ 3993931 h 4960883"/>
              <a:gd name="connsiteX18" fmla="*/ 305961 w 1083727"/>
              <a:gd name="connsiteY18" fmla="*/ 3962400 h 4960883"/>
              <a:gd name="connsiteX19" fmla="*/ 295451 w 1083727"/>
              <a:gd name="connsiteY19" fmla="*/ 3930869 h 4960883"/>
              <a:gd name="connsiteX20" fmla="*/ 263920 w 1083727"/>
              <a:gd name="connsiteY20" fmla="*/ 3909848 h 4960883"/>
              <a:gd name="connsiteX21" fmla="*/ 28237 w 1083727"/>
              <a:gd name="connsiteY21" fmla="*/ 3268603 h 4960883"/>
              <a:gd name="connsiteX22" fmla="*/ 999644 w 1083727"/>
              <a:gd name="connsiteY22" fmla="*/ 2196662 h 4960883"/>
              <a:gd name="connsiteX23" fmla="*/ 1062706 w 1083727"/>
              <a:gd name="connsiteY23" fmla="*/ 2186151 h 4960883"/>
              <a:gd name="connsiteX24" fmla="*/ 1062706 w 1083727"/>
              <a:gd name="connsiteY24" fmla="*/ 1912883 h 4960883"/>
              <a:gd name="connsiteX25" fmla="*/ 1073217 w 1083727"/>
              <a:gd name="connsiteY25" fmla="*/ 1755227 h 4960883"/>
              <a:gd name="connsiteX26" fmla="*/ 1062706 w 1083727"/>
              <a:gd name="connsiteY26" fmla="*/ 1576551 h 4960883"/>
              <a:gd name="connsiteX27" fmla="*/ 1052196 w 1083727"/>
              <a:gd name="connsiteY27" fmla="*/ 1439917 h 4960883"/>
              <a:gd name="connsiteX28" fmla="*/ 1062706 w 1083727"/>
              <a:gd name="connsiteY28" fmla="*/ 1345324 h 4960883"/>
              <a:gd name="connsiteX29" fmla="*/ 1052196 w 1083727"/>
              <a:gd name="connsiteY29" fmla="*/ 1177158 h 4960883"/>
              <a:gd name="connsiteX30" fmla="*/ 1062706 w 1083727"/>
              <a:gd name="connsiteY30" fmla="*/ 945931 h 4960883"/>
              <a:gd name="connsiteX31" fmla="*/ 1073217 w 1083727"/>
              <a:gd name="connsiteY31" fmla="*/ 662151 h 4960883"/>
              <a:gd name="connsiteX32" fmla="*/ 1062706 w 1083727"/>
              <a:gd name="connsiteY32" fmla="*/ 599089 h 4960883"/>
              <a:gd name="connsiteX33" fmla="*/ 1052196 w 1083727"/>
              <a:gd name="connsiteY33" fmla="*/ 567558 h 4960883"/>
              <a:gd name="connsiteX34" fmla="*/ 1062706 w 1083727"/>
              <a:gd name="connsiteY34" fmla="*/ 525517 h 4960883"/>
              <a:gd name="connsiteX35" fmla="*/ 1083727 w 1083727"/>
              <a:gd name="connsiteY35" fmla="*/ 451945 h 4960883"/>
              <a:gd name="connsiteX36" fmla="*/ 1083727 w 1083727"/>
              <a:gd name="connsiteY36" fmla="*/ 199696 h 4960883"/>
              <a:gd name="connsiteX37" fmla="*/ 1073217 w 1083727"/>
              <a:gd name="connsiteY37" fmla="*/ 73572 h 4960883"/>
              <a:gd name="connsiteX38" fmla="*/ 1073217 w 1083727"/>
              <a:gd name="connsiteY38" fmla="*/ 0 h 4960883"/>
              <a:gd name="connsiteX0" fmla="*/ 1059064 w 1080085"/>
              <a:gd name="connsiteY0" fmla="*/ 4960883 h 4960883"/>
              <a:gd name="connsiteX1" fmla="*/ 1069575 w 1080085"/>
              <a:gd name="connsiteY1" fmla="*/ 4340772 h 4960883"/>
              <a:gd name="connsiteX2" fmla="*/ 1080085 w 1080085"/>
              <a:gd name="connsiteY2" fmla="*/ 4309241 h 4960883"/>
              <a:gd name="connsiteX3" fmla="*/ 1059064 w 1080085"/>
              <a:gd name="connsiteY3" fmla="*/ 4204138 h 4960883"/>
              <a:gd name="connsiteX4" fmla="*/ 1017023 w 1080085"/>
              <a:gd name="connsiteY4" fmla="*/ 4225158 h 4960883"/>
              <a:gd name="connsiteX5" fmla="*/ 985492 w 1080085"/>
              <a:gd name="connsiteY5" fmla="*/ 4246179 h 4960883"/>
              <a:gd name="connsiteX6" fmla="*/ 880388 w 1080085"/>
              <a:gd name="connsiteY6" fmla="*/ 4225158 h 4960883"/>
              <a:gd name="connsiteX7" fmla="*/ 827837 w 1080085"/>
              <a:gd name="connsiteY7" fmla="*/ 4214648 h 4960883"/>
              <a:gd name="connsiteX8" fmla="*/ 764775 w 1080085"/>
              <a:gd name="connsiteY8" fmla="*/ 4193627 h 4960883"/>
              <a:gd name="connsiteX9" fmla="*/ 680692 w 1080085"/>
              <a:gd name="connsiteY9" fmla="*/ 4172607 h 4960883"/>
              <a:gd name="connsiteX10" fmla="*/ 649161 w 1080085"/>
              <a:gd name="connsiteY10" fmla="*/ 4141076 h 4960883"/>
              <a:gd name="connsiteX11" fmla="*/ 617630 w 1080085"/>
              <a:gd name="connsiteY11" fmla="*/ 4130565 h 4960883"/>
              <a:gd name="connsiteX12" fmla="*/ 586099 w 1080085"/>
              <a:gd name="connsiteY12" fmla="*/ 4109545 h 4960883"/>
              <a:gd name="connsiteX13" fmla="*/ 554568 w 1080085"/>
              <a:gd name="connsiteY13" fmla="*/ 4099034 h 4960883"/>
              <a:gd name="connsiteX14" fmla="*/ 523037 w 1080085"/>
              <a:gd name="connsiteY14" fmla="*/ 4078014 h 4960883"/>
              <a:gd name="connsiteX15" fmla="*/ 459975 w 1080085"/>
              <a:gd name="connsiteY15" fmla="*/ 4056993 h 4960883"/>
              <a:gd name="connsiteX16" fmla="*/ 396913 w 1080085"/>
              <a:gd name="connsiteY16" fmla="*/ 4014951 h 4960883"/>
              <a:gd name="connsiteX17" fmla="*/ 323340 w 1080085"/>
              <a:gd name="connsiteY17" fmla="*/ 3993931 h 4960883"/>
              <a:gd name="connsiteX18" fmla="*/ 302319 w 1080085"/>
              <a:gd name="connsiteY18" fmla="*/ 3962400 h 4960883"/>
              <a:gd name="connsiteX19" fmla="*/ 291809 w 1080085"/>
              <a:gd name="connsiteY19" fmla="*/ 3930869 h 4960883"/>
              <a:gd name="connsiteX20" fmla="*/ 24595 w 1080085"/>
              <a:gd name="connsiteY20" fmla="*/ 3268603 h 4960883"/>
              <a:gd name="connsiteX21" fmla="*/ 996002 w 1080085"/>
              <a:gd name="connsiteY21" fmla="*/ 2196662 h 4960883"/>
              <a:gd name="connsiteX22" fmla="*/ 1059064 w 1080085"/>
              <a:gd name="connsiteY22" fmla="*/ 2186151 h 4960883"/>
              <a:gd name="connsiteX23" fmla="*/ 1059064 w 1080085"/>
              <a:gd name="connsiteY23" fmla="*/ 1912883 h 4960883"/>
              <a:gd name="connsiteX24" fmla="*/ 1069575 w 1080085"/>
              <a:gd name="connsiteY24" fmla="*/ 1755227 h 4960883"/>
              <a:gd name="connsiteX25" fmla="*/ 1059064 w 1080085"/>
              <a:gd name="connsiteY25" fmla="*/ 1576551 h 4960883"/>
              <a:gd name="connsiteX26" fmla="*/ 1048554 w 1080085"/>
              <a:gd name="connsiteY26" fmla="*/ 1439917 h 4960883"/>
              <a:gd name="connsiteX27" fmla="*/ 1059064 w 1080085"/>
              <a:gd name="connsiteY27" fmla="*/ 1345324 h 4960883"/>
              <a:gd name="connsiteX28" fmla="*/ 1048554 w 1080085"/>
              <a:gd name="connsiteY28" fmla="*/ 1177158 h 4960883"/>
              <a:gd name="connsiteX29" fmla="*/ 1059064 w 1080085"/>
              <a:gd name="connsiteY29" fmla="*/ 945931 h 4960883"/>
              <a:gd name="connsiteX30" fmla="*/ 1069575 w 1080085"/>
              <a:gd name="connsiteY30" fmla="*/ 662151 h 4960883"/>
              <a:gd name="connsiteX31" fmla="*/ 1059064 w 1080085"/>
              <a:gd name="connsiteY31" fmla="*/ 599089 h 4960883"/>
              <a:gd name="connsiteX32" fmla="*/ 1048554 w 1080085"/>
              <a:gd name="connsiteY32" fmla="*/ 567558 h 4960883"/>
              <a:gd name="connsiteX33" fmla="*/ 1059064 w 1080085"/>
              <a:gd name="connsiteY33" fmla="*/ 525517 h 4960883"/>
              <a:gd name="connsiteX34" fmla="*/ 1080085 w 1080085"/>
              <a:gd name="connsiteY34" fmla="*/ 451945 h 4960883"/>
              <a:gd name="connsiteX35" fmla="*/ 1080085 w 1080085"/>
              <a:gd name="connsiteY35" fmla="*/ 199696 h 4960883"/>
              <a:gd name="connsiteX36" fmla="*/ 1069575 w 1080085"/>
              <a:gd name="connsiteY36" fmla="*/ 73572 h 4960883"/>
              <a:gd name="connsiteX37" fmla="*/ 1069575 w 1080085"/>
              <a:gd name="connsiteY37" fmla="*/ 0 h 4960883"/>
              <a:gd name="connsiteX0" fmla="*/ 1058102 w 1079123"/>
              <a:gd name="connsiteY0" fmla="*/ 4960883 h 4960883"/>
              <a:gd name="connsiteX1" fmla="*/ 1068613 w 1079123"/>
              <a:gd name="connsiteY1" fmla="*/ 4340772 h 4960883"/>
              <a:gd name="connsiteX2" fmla="*/ 1079123 w 1079123"/>
              <a:gd name="connsiteY2" fmla="*/ 4309241 h 4960883"/>
              <a:gd name="connsiteX3" fmla="*/ 1058102 w 1079123"/>
              <a:gd name="connsiteY3" fmla="*/ 4204138 h 4960883"/>
              <a:gd name="connsiteX4" fmla="*/ 1016061 w 1079123"/>
              <a:gd name="connsiteY4" fmla="*/ 4225158 h 4960883"/>
              <a:gd name="connsiteX5" fmla="*/ 984530 w 1079123"/>
              <a:gd name="connsiteY5" fmla="*/ 4246179 h 4960883"/>
              <a:gd name="connsiteX6" fmla="*/ 879426 w 1079123"/>
              <a:gd name="connsiteY6" fmla="*/ 4225158 h 4960883"/>
              <a:gd name="connsiteX7" fmla="*/ 826875 w 1079123"/>
              <a:gd name="connsiteY7" fmla="*/ 4214648 h 4960883"/>
              <a:gd name="connsiteX8" fmla="*/ 763813 w 1079123"/>
              <a:gd name="connsiteY8" fmla="*/ 4193627 h 4960883"/>
              <a:gd name="connsiteX9" fmla="*/ 679730 w 1079123"/>
              <a:gd name="connsiteY9" fmla="*/ 4172607 h 4960883"/>
              <a:gd name="connsiteX10" fmla="*/ 648199 w 1079123"/>
              <a:gd name="connsiteY10" fmla="*/ 4141076 h 4960883"/>
              <a:gd name="connsiteX11" fmla="*/ 616668 w 1079123"/>
              <a:gd name="connsiteY11" fmla="*/ 4130565 h 4960883"/>
              <a:gd name="connsiteX12" fmla="*/ 585137 w 1079123"/>
              <a:gd name="connsiteY12" fmla="*/ 4109545 h 4960883"/>
              <a:gd name="connsiteX13" fmla="*/ 553606 w 1079123"/>
              <a:gd name="connsiteY13" fmla="*/ 4099034 h 4960883"/>
              <a:gd name="connsiteX14" fmla="*/ 522075 w 1079123"/>
              <a:gd name="connsiteY14" fmla="*/ 4078014 h 4960883"/>
              <a:gd name="connsiteX15" fmla="*/ 459013 w 1079123"/>
              <a:gd name="connsiteY15" fmla="*/ 4056993 h 4960883"/>
              <a:gd name="connsiteX16" fmla="*/ 395951 w 1079123"/>
              <a:gd name="connsiteY16" fmla="*/ 4014951 h 4960883"/>
              <a:gd name="connsiteX17" fmla="*/ 322378 w 1079123"/>
              <a:gd name="connsiteY17" fmla="*/ 3993931 h 4960883"/>
              <a:gd name="connsiteX18" fmla="*/ 301357 w 1079123"/>
              <a:gd name="connsiteY18" fmla="*/ 3962400 h 4960883"/>
              <a:gd name="connsiteX19" fmla="*/ 23633 w 1079123"/>
              <a:gd name="connsiteY19" fmla="*/ 3268603 h 4960883"/>
              <a:gd name="connsiteX20" fmla="*/ 995040 w 1079123"/>
              <a:gd name="connsiteY20" fmla="*/ 2196662 h 4960883"/>
              <a:gd name="connsiteX21" fmla="*/ 1058102 w 1079123"/>
              <a:gd name="connsiteY21" fmla="*/ 2186151 h 4960883"/>
              <a:gd name="connsiteX22" fmla="*/ 1058102 w 1079123"/>
              <a:gd name="connsiteY22" fmla="*/ 1912883 h 4960883"/>
              <a:gd name="connsiteX23" fmla="*/ 1068613 w 1079123"/>
              <a:gd name="connsiteY23" fmla="*/ 1755227 h 4960883"/>
              <a:gd name="connsiteX24" fmla="*/ 1058102 w 1079123"/>
              <a:gd name="connsiteY24" fmla="*/ 1576551 h 4960883"/>
              <a:gd name="connsiteX25" fmla="*/ 1047592 w 1079123"/>
              <a:gd name="connsiteY25" fmla="*/ 1439917 h 4960883"/>
              <a:gd name="connsiteX26" fmla="*/ 1058102 w 1079123"/>
              <a:gd name="connsiteY26" fmla="*/ 1345324 h 4960883"/>
              <a:gd name="connsiteX27" fmla="*/ 1047592 w 1079123"/>
              <a:gd name="connsiteY27" fmla="*/ 1177158 h 4960883"/>
              <a:gd name="connsiteX28" fmla="*/ 1058102 w 1079123"/>
              <a:gd name="connsiteY28" fmla="*/ 945931 h 4960883"/>
              <a:gd name="connsiteX29" fmla="*/ 1068613 w 1079123"/>
              <a:gd name="connsiteY29" fmla="*/ 662151 h 4960883"/>
              <a:gd name="connsiteX30" fmla="*/ 1058102 w 1079123"/>
              <a:gd name="connsiteY30" fmla="*/ 599089 h 4960883"/>
              <a:gd name="connsiteX31" fmla="*/ 1047592 w 1079123"/>
              <a:gd name="connsiteY31" fmla="*/ 567558 h 4960883"/>
              <a:gd name="connsiteX32" fmla="*/ 1058102 w 1079123"/>
              <a:gd name="connsiteY32" fmla="*/ 525517 h 4960883"/>
              <a:gd name="connsiteX33" fmla="*/ 1079123 w 1079123"/>
              <a:gd name="connsiteY33" fmla="*/ 451945 h 4960883"/>
              <a:gd name="connsiteX34" fmla="*/ 1079123 w 1079123"/>
              <a:gd name="connsiteY34" fmla="*/ 199696 h 4960883"/>
              <a:gd name="connsiteX35" fmla="*/ 1068613 w 1079123"/>
              <a:gd name="connsiteY35" fmla="*/ 73572 h 4960883"/>
              <a:gd name="connsiteX36" fmla="*/ 1068613 w 1079123"/>
              <a:gd name="connsiteY36" fmla="*/ 0 h 4960883"/>
              <a:gd name="connsiteX0" fmla="*/ 1056517 w 1077538"/>
              <a:gd name="connsiteY0" fmla="*/ 4960883 h 4960883"/>
              <a:gd name="connsiteX1" fmla="*/ 1067028 w 1077538"/>
              <a:gd name="connsiteY1" fmla="*/ 4340772 h 4960883"/>
              <a:gd name="connsiteX2" fmla="*/ 1077538 w 1077538"/>
              <a:gd name="connsiteY2" fmla="*/ 4309241 h 4960883"/>
              <a:gd name="connsiteX3" fmla="*/ 1056517 w 1077538"/>
              <a:gd name="connsiteY3" fmla="*/ 4204138 h 4960883"/>
              <a:gd name="connsiteX4" fmla="*/ 1014476 w 1077538"/>
              <a:gd name="connsiteY4" fmla="*/ 4225158 h 4960883"/>
              <a:gd name="connsiteX5" fmla="*/ 982945 w 1077538"/>
              <a:gd name="connsiteY5" fmla="*/ 4246179 h 4960883"/>
              <a:gd name="connsiteX6" fmla="*/ 877841 w 1077538"/>
              <a:gd name="connsiteY6" fmla="*/ 4225158 h 4960883"/>
              <a:gd name="connsiteX7" fmla="*/ 825290 w 1077538"/>
              <a:gd name="connsiteY7" fmla="*/ 4214648 h 4960883"/>
              <a:gd name="connsiteX8" fmla="*/ 762228 w 1077538"/>
              <a:gd name="connsiteY8" fmla="*/ 4193627 h 4960883"/>
              <a:gd name="connsiteX9" fmla="*/ 678145 w 1077538"/>
              <a:gd name="connsiteY9" fmla="*/ 4172607 h 4960883"/>
              <a:gd name="connsiteX10" fmla="*/ 646614 w 1077538"/>
              <a:gd name="connsiteY10" fmla="*/ 4141076 h 4960883"/>
              <a:gd name="connsiteX11" fmla="*/ 615083 w 1077538"/>
              <a:gd name="connsiteY11" fmla="*/ 4130565 h 4960883"/>
              <a:gd name="connsiteX12" fmla="*/ 583552 w 1077538"/>
              <a:gd name="connsiteY12" fmla="*/ 4109545 h 4960883"/>
              <a:gd name="connsiteX13" fmla="*/ 552021 w 1077538"/>
              <a:gd name="connsiteY13" fmla="*/ 4099034 h 4960883"/>
              <a:gd name="connsiteX14" fmla="*/ 520490 w 1077538"/>
              <a:gd name="connsiteY14" fmla="*/ 4078014 h 4960883"/>
              <a:gd name="connsiteX15" fmla="*/ 457428 w 1077538"/>
              <a:gd name="connsiteY15" fmla="*/ 4056993 h 4960883"/>
              <a:gd name="connsiteX16" fmla="*/ 394366 w 1077538"/>
              <a:gd name="connsiteY16" fmla="*/ 4014951 h 4960883"/>
              <a:gd name="connsiteX17" fmla="*/ 320793 w 1077538"/>
              <a:gd name="connsiteY17" fmla="*/ 3993931 h 4960883"/>
              <a:gd name="connsiteX18" fmla="*/ 22048 w 1077538"/>
              <a:gd name="connsiteY18" fmla="*/ 3268603 h 4960883"/>
              <a:gd name="connsiteX19" fmla="*/ 993455 w 1077538"/>
              <a:gd name="connsiteY19" fmla="*/ 2196662 h 4960883"/>
              <a:gd name="connsiteX20" fmla="*/ 1056517 w 1077538"/>
              <a:gd name="connsiteY20" fmla="*/ 2186151 h 4960883"/>
              <a:gd name="connsiteX21" fmla="*/ 1056517 w 1077538"/>
              <a:gd name="connsiteY21" fmla="*/ 1912883 h 4960883"/>
              <a:gd name="connsiteX22" fmla="*/ 1067028 w 1077538"/>
              <a:gd name="connsiteY22" fmla="*/ 1755227 h 4960883"/>
              <a:gd name="connsiteX23" fmla="*/ 1056517 w 1077538"/>
              <a:gd name="connsiteY23" fmla="*/ 1576551 h 4960883"/>
              <a:gd name="connsiteX24" fmla="*/ 1046007 w 1077538"/>
              <a:gd name="connsiteY24" fmla="*/ 1439917 h 4960883"/>
              <a:gd name="connsiteX25" fmla="*/ 1056517 w 1077538"/>
              <a:gd name="connsiteY25" fmla="*/ 1345324 h 4960883"/>
              <a:gd name="connsiteX26" fmla="*/ 1046007 w 1077538"/>
              <a:gd name="connsiteY26" fmla="*/ 1177158 h 4960883"/>
              <a:gd name="connsiteX27" fmla="*/ 1056517 w 1077538"/>
              <a:gd name="connsiteY27" fmla="*/ 945931 h 4960883"/>
              <a:gd name="connsiteX28" fmla="*/ 1067028 w 1077538"/>
              <a:gd name="connsiteY28" fmla="*/ 662151 h 4960883"/>
              <a:gd name="connsiteX29" fmla="*/ 1056517 w 1077538"/>
              <a:gd name="connsiteY29" fmla="*/ 599089 h 4960883"/>
              <a:gd name="connsiteX30" fmla="*/ 1046007 w 1077538"/>
              <a:gd name="connsiteY30" fmla="*/ 567558 h 4960883"/>
              <a:gd name="connsiteX31" fmla="*/ 1056517 w 1077538"/>
              <a:gd name="connsiteY31" fmla="*/ 525517 h 4960883"/>
              <a:gd name="connsiteX32" fmla="*/ 1077538 w 1077538"/>
              <a:gd name="connsiteY32" fmla="*/ 451945 h 4960883"/>
              <a:gd name="connsiteX33" fmla="*/ 1077538 w 1077538"/>
              <a:gd name="connsiteY33" fmla="*/ 199696 h 4960883"/>
              <a:gd name="connsiteX34" fmla="*/ 1067028 w 1077538"/>
              <a:gd name="connsiteY34" fmla="*/ 73572 h 4960883"/>
              <a:gd name="connsiteX35" fmla="*/ 1067028 w 1077538"/>
              <a:gd name="connsiteY35" fmla="*/ 0 h 4960883"/>
              <a:gd name="connsiteX0" fmla="*/ 1050389 w 1071410"/>
              <a:gd name="connsiteY0" fmla="*/ 4960883 h 4960883"/>
              <a:gd name="connsiteX1" fmla="*/ 1060900 w 1071410"/>
              <a:gd name="connsiteY1" fmla="*/ 4340772 h 4960883"/>
              <a:gd name="connsiteX2" fmla="*/ 1071410 w 1071410"/>
              <a:gd name="connsiteY2" fmla="*/ 4309241 h 4960883"/>
              <a:gd name="connsiteX3" fmla="*/ 1050389 w 1071410"/>
              <a:gd name="connsiteY3" fmla="*/ 4204138 h 4960883"/>
              <a:gd name="connsiteX4" fmla="*/ 1008348 w 1071410"/>
              <a:gd name="connsiteY4" fmla="*/ 4225158 h 4960883"/>
              <a:gd name="connsiteX5" fmla="*/ 976817 w 1071410"/>
              <a:gd name="connsiteY5" fmla="*/ 4246179 h 4960883"/>
              <a:gd name="connsiteX6" fmla="*/ 871713 w 1071410"/>
              <a:gd name="connsiteY6" fmla="*/ 4225158 h 4960883"/>
              <a:gd name="connsiteX7" fmla="*/ 819162 w 1071410"/>
              <a:gd name="connsiteY7" fmla="*/ 4214648 h 4960883"/>
              <a:gd name="connsiteX8" fmla="*/ 756100 w 1071410"/>
              <a:gd name="connsiteY8" fmla="*/ 4193627 h 4960883"/>
              <a:gd name="connsiteX9" fmla="*/ 672017 w 1071410"/>
              <a:gd name="connsiteY9" fmla="*/ 4172607 h 4960883"/>
              <a:gd name="connsiteX10" fmla="*/ 640486 w 1071410"/>
              <a:gd name="connsiteY10" fmla="*/ 4141076 h 4960883"/>
              <a:gd name="connsiteX11" fmla="*/ 608955 w 1071410"/>
              <a:gd name="connsiteY11" fmla="*/ 4130565 h 4960883"/>
              <a:gd name="connsiteX12" fmla="*/ 577424 w 1071410"/>
              <a:gd name="connsiteY12" fmla="*/ 4109545 h 4960883"/>
              <a:gd name="connsiteX13" fmla="*/ 545893 w 1071410"/>
              <a:gd name="connsiteY13" fmla="*/ 4099034 h 4960883"/>
              <a:gd name="connsiteX14" fmla="*/ 514362 w 1071410"/>
              <a:gd name="connsiteY14" fmla="*/ 4078014 h 4960883"/>
              <a:gd name="connsiteX15" fmla="*/ 451300 w 1071410"/>
              <a:gd name="connsiteY15" fmla="*/ 4056993 h 4960883"/>
              <a:gd name="connsiteX16" fmla="*/ 388238 w 1071410"/>
              <a:gd name="connsiteY16" fmla="*/ 4014951 h 4960883"/>
              <a:gd name="connsiteX17" fmla="*/ 15920 w 1071410"/>
              <a:gd name="connsiteY17" fmla="*/ 3268603 h 4960883"/>
              <a:gd name="connsiteX18" fmla="*/ 987327 w 1071410"/>
              <a:gd name="connsiteY18" fmla="*/ 2196662 h 4960883"/>
              <a:gd name="connsiteX19" fmla="*/ 1050389 w 1071410"/>
              <a:gd name="connsiteY19" fmla="*/ 2186151 h 4960883"/>
              <a:gd name="connsiteX20" fmla="*/ 1050389 w 1071410"/>
              <a:gd name="connsiteY20" fmla="*/ 1912883 h 4960883"/>
              <a:gd name="connsiteX21" fmla="*/ 1060900 w 1071410"/>
              <a:gd name="connsiteY21" fmla="*/ 1755227 h 4960883"/>
              <a:gd name="connsiteX22" fmla="*/ 1050389 w 1071410"/>
              <a:gd name="connsiteY22" fmla="*/ 1576551 h 4960883"/>
              <a:gd name="connsiteX23" fmla="*/ 1039879 w 1071410"/>
              <a:gd name="connsiteY23" fmla="*/ 1439917 h 4960883"/>
              <a:gd name="connsiteX24" fmla="*/ 1050389 w 1071410"/>
              <a:gd name="connsiteY24" fmla="*/ 1345324 h 4960883"/>
              <a:gd name="connsiteX25" fmla="*/ 1039879 w 1071410"/>
              <a:gd name="connsiteY25" fmla="*/ 1177158 h 4960883"/>
              <a:gd name="connsiteX26" fmla="*/ 1050389 w 1071410"/>
              <a:gd name="connsiteY26" fmla="*/ 945931 h 4960883"/>
              <a:gd name="connsiteX27" fmla="*/ 1060900 w 1071410"/>
              <a:gd name="connsiteY27" fmla="*/ 662151 h 4960883"/>
              <a:gd name="connsiteX28" fmla="*/ 1050389 w 1071410"/>
              <a:gd name="connsiteY28" fmla="*/ 599089 h 4960883"/>
              <a:gd name="connsiteX29" fmla="*/ 1039879 w 1071410"/>
              <a:gd name="connsiteY29" fmla="*/ 567558 h 4960883"/>
              <a:gd name="connsiteX30" fmla="*/ 1050389 w 1071410"/>
              <a:gd name="connsiteY30" fmla="*/ 525517 h 4960883"/>
              <a:gd name="connsiteX31" fmla="*/ 1071410 w 1071410"/>
              <a:gd name="connsiteY31" fmla="*/ 451945 h 4960883"/>
              <a:gd name="connsiteX32" fmla="*/ 1071410 w 1071410"/>
              <a:gd name="connsiteY32" fmla="*/ 199696 h 4960883"/>
              <a:gd name="connsiteX33" fmla="*/ 1060900 w 1071410"/>
              <a:gd name="connsiteY33" fmla="*/ 73572 h 4960883"/>
              <a:gd name="connsiteX34" fmla="*/ 1060900 w 1071410"/>
              <a:gd name="connsiteY34" fmla="*/ 0 h 4960883"/>
              <a:gd name="connsiteX0" fmla="*/ 1046338 w 1067359"/>
              <a:gd name="connsiteY0" fmla="*/ 4960883 h 4960883"/>
              <a:gd name="connsiteX1" fmla="*/ 1056849 w 1067359"/>
              <a:gd name="connsiteY1" fmla="*/ 4340772 h 4960883"/>
              <a:gd name="connsiteX2" fmla="*/ 1067359 w 1067359"/>
              <a:gd name="connsiteY2" fmla="*/ 4309241 h 4960883"/>
              <a:gd name="connsiteX3" fmla="*/ 1046338 w 1067359"/>
              <a:gd name="connsiteY3" fmla="*/ 4204138 h 4960883"/>
              <a:gd name="connsiteX4" fmla="*/ 1004297 w 1067359"/>
              <a:gd name="connsiteY4" fmla="*/ 4225158 h 4960883"/>
              <a:gd name="connsiteX5" fmla="*/ 972766 w 1067359"/>
              <a:gd name="connsiteY5" fmla="*/ 4246179 h 4960883"/>
              <a:gd name="connsiteX6" fmla="*/ 867662 w 1067359"/>
              <a:gd name="connsiteY6" fmla="*/ 4225158 h 4960883"/>
              <a:gd name="connsiteX7" fmla="*/ 815111 w 1067359"/>
              <a:gd name="connsiteY7" fmla="*/ 4214648 h 4960883"/>
              <a:gd name="connsiteX8" fmla="*/ 752049 w 1067359"/>
              <a:gd name="connsiteY8" fmla="*/ 4193627 h 4960883"/>
              <a:gd name="connsiteX9" fmla="*/ 667966 w 1067359"/>
              <a:gd name="connsiteY9" fmla="*/ 4172607 h 4960883"/>
              <a:gd name="connsiteX10" fmla="*/ 636435 w 1067359"/>
              <a:gd name="connsiteY10" fmla="*/ 4141076 h 4960883"/>
              <a:gd name="connsiteX11" fmla="*/ 604904 w 1067359"/>
              <a:gd name="connsiteY11" fmla="*/ 4130565 h 4960883"/>
              <a:gd name="connsiteX12" fmla="*/ 573373 w 1067359"/>
              <a:gd name="connsiteY12" fmla="*/ 4109545 h 4960883"/>
              <a:gd name="connsiteX13" fmla="*/ 541842 w 1067359"/>
              <a:gd name="connsiteY13" fmla="*/ 4099034 h 4960883"/>
              <a:gd name="connsiteX14" fmla="*/ 510311 w 1067359"/>
              <a:gd name="connsiteY14" fmla="*/ 4078014 h 4960883"/>
              <a:gd name="connsiteX15" fmla="*/ 447249 w 1067359"/>
              <a:gd name="connsiteY15" fmla="*/ 4056993 h 4960883"/>
              <a:gd name="connsiteX16" fmla="*/ 11869 w 1067359"/>
              <a:gd name="connsiteY16" fmla="*/ 3268603 h 4960883"/>
              <a:gd name="connsiteX17" fmla="*/ 983276 w 1067359"/>
              <a:gd name="connsiteY17" fmla="*/ 2196662 h 4960883"/>
              <a:gd name="connsiteX18" fmla="*/ 1046338 w 1067359"/>
              <a:gd name="connsiteY18" fmla="*/ 2186151 h 4960883"/>
              <a:gd name="connsiteX19" fmla="*/ 1046338 w 1067359"/>
              <a:gd name="connsiteY19" fmla="*/ 1912883 h 4960883"/>
              <a:gd name="connsiteX20" fmla="*/ 1056849 w 1067359"/>
              <a:gd name="connsiteY20" fmla="*/ 1755227 h 4960883"/>
              <a:gd name="connsiteX21" fmla="*/ 1046338 w 1067359"/>
              <a:gd name="connsiteY21" fmla="*/ 1576551 h 4960883"/>
              <a:gd name="connsiteX22" fmla="*/ 1035828 w 1067359"/>
              <a:gd name="connsiteY22" fmla="*/ 1439917 h 4960883"/>
              <a:gd name="connsiteX23" fmla="*/ 1046338 w 1067359"/>
              <a:gd name="connsiteY23" fmla="*/ 1345324 h 4960883"/>
              <a:gd name="connsiteX24" fmla="*/ 1035828 w 1067359"/>
              <a:gd name="connsiteY24" fmla="*/ 1177158 h 4960883"/>
              <a:gd name="connsiteX25" fmla="*/ 1046338 w 1067359"/>
              <a:gd name="connsiteY25" fmla="*/ 945931 h 4960883"/>
              <a:gd name="connsiteX26" fmla="*/ 1056849 w 1067359"/>
              <a:gd name="connsiteY26" fmla="*/ 662151 h 4960883"/>
              <a:gd name="connsiteX27" fmla="*/ 1046338 w 1067359"/>
              <a:gd name="connsiteY27" fmla="*/ 599089 h 4960883"/>
              <a:gd name="connsiteX28" fmla="*/ 1035828 w 1067359"/>
              <a:gd name="connsiteY28" fmla="*/ 567558 h 4960883"/>
              <a:gd name="connsiteX29" fmla="*/ 1046338 w 1067359"/>
              <a:gd name="connsiteY29" fmla="*/ 525517 h 4960883"/>
              <a:gd name="connsiteX30" fmla="*/ 1067359 w 1067359"/>
              <a:gd name="connsiteY30" fmla="*/ 451945 h 4960883"/>
              <a:gd name="connsiteX31" fmla="*/ 1067359 w 1067359"/>
              <a:gd name="connsiteY31" fmla="*/ 199696 h 4960883"/>
              <a:gd name="connsiteX32" fmla="*/ 1056849 w 1067359"/>
              <a:gd name="connsiteY32" fmla="*/ 73572 h 4960883"/>
              <a:gd name="connsiteX33" fmla="*/ 1056849 w 1067359"/>
              <a:gd name="connsiteY33" fmla="*/ 0 h 4960883"/>
              <a:gd name="connsiteX0" fmla="*/ 1043034 w 1064055"/>
              <a:gd name="connsiteY0" fmla="*/ 4960883 h 4960883"/>
              <a:gd name="connsiteX1" fmla="*/ 1053545 w 1064055"/>
              <a:gd name="connsiteY1" fmla="*/ 4340772 h 4960883"/>
              <a:gd name="connsiteX2" fmla="*/ 1064055 w 1064055"/>
              <a:gd name="connsiteY2" fmla="*/ 4309241 h 4960883"/>
              <a:gd name="connsiteX3" fmla="*/ 1043034 w 1064055"/>
              <a:gd name="connsiteY3" fmla="*/ 4204138 h 4960883"/>
              <a:gd name="connsiteX4" fmla="*/ 1000993 w 1064055"/>
              <a:gd name="connsiteY4" fmla="*/ 4225158 h 4960883"/>
              <a:gd name="connsiteX5" fmla="*/ 969462 w 1064055"/>
              <a:gd name="connsiteY5" fmla="*/ 4246179 h 4960883"/>
              <a:gd name="connsiteX6" fmla="*/ 864358 w 1064055"/>
              <a:gd name="connsiteY6" fmla="*/ 4225158 h 4960883"/>
              <a:gd name="connsiteX7" fmla="*/ 811807 w 1064055"/>
              <a:gd name="connsiteY7" fmla="*/ 4214648 h 4960883"/>
              <a:gd name="connsiteX8" fmla="*/ 748745 w 1064055"/>
              <a:gd name="connsiteY8" fmla="*/ 4193627 h 4960883"/>
              <a:gd name="connsiteX9" fmla="*/ 664662 w 1064055"/>
              <a:gd name="connsiteY9" fmla="*/ 4172607 h 4960883"/>
              <a:gd name="connsiteX10" fmla="*/ 633131 w 1064055"/>
              <a:gd name="connsiteY10" fmla="*/ 4141076 h 4960883"/>
              <a:gd name="connsiteX11" fmla="*/ 601600 w 1064055"/>
              <a:gd name="connsiteY11" fmla="*/ 4130565 h 4960883"/>
              <a:gd name="connsiteX12" fmla="*/ 570069 w 1064055"/>
              <a:gd name="connsiteY12" fmla="*/ 4109545 h 4960883"/>
              <a:gd name="connsiteX13" fmla="*/ 538538 w 1064055"/>
              <a:gd name="connsiteY13" fmla="*/ 4099034 h 4960883"/>
              <a:gd name="connsiteX14" fmla="*/ 507007 w 1064055"/>
              <a:gd name="connsiteY14" fmla="*/ 4078014 h 4960883"/>
              <a:gd name="connsiteX15" fmla="*/ 8565 w 1064055"/>
              <a:gd name="connsiteY15" fmla="*/ 3268603 h 4960883"/>
              <a:gd name="connsiteX16" fmla="*/ 979972 w 1064055"/>
              <a:gd name="connsiteY16" fmla="*/ 2196662 h 4960883"/>
              <a:gd name="connsiteX17" fmla="*/ 1043034 w 1064055"/>
              <a:gd name="connsiteY17" fmla="*/ 2186151 h 4960883"/>
              <a:gd name="connsiteX18" fmla="*/ 1043034 w 1064055"/>
              <a:gd name="connsiteY18" fmla="*/ 1912883 h 4960883"/>
              <a:gd name="connsiteX19" fmla="*/ 1053545 w 1064055"/>
              <a:gd name="connsiteY19" fmla="*/ 1755227 h 4960883"/>
              <a:gd name="connsiteX20" fmla="*/ 1043034 w 1064055"/>
              <a:gd name="connsiteY20" fmla="*/ 1576551 h 4960883"/>
              <a:gd name="connsiteX21" fmla="*/ 1032524 w 1064055"/>
              <a:gd name="connsiteY21" fmla="*/ 1439917 h 4960883"/>
              <a:gd name="connsiteX22" fmla="*/ 1043034 w 1064055"/>
              <a:gd name="connsiteY22" fmla="*/ 1345324 h 4960883"/>
              <a:gd name="connsiteX23" fmla="*/ 1032524 w 1064055"/>
              <a:gd name="connsiteY23" fmla="*/ 1177158 h 4960883"/>
              <a:gd name="connsiteX24" fmla="*/ 1043034 w 1064055"/>
              <a:gd name="connsiteY24" fmla="*/ 945931 h 4960883"/>
              <a:gd name="connsiteX25" fmla="*/ 1053545 w 1064055"/>
              <a:gd name="connsiteY25" fmla="*/ 662151 h 4960883"/>
              <a:gd name="connsiteX26" fmla="*/ 1043034 w 1064055"/>
              <a:gd name="connsiteY26" fmla="*/ 599089 h 4960883"/>
              <a:gd name="connsiteX27" fmla="*/ 1032524 w 1064055"/>
              <a:gd name="connsiteY27" fmla="*/ 567558 h 4960883"/>
              <a:gd name="connsiteX28" fmla="*/ 1043034 w 1064055"/>
              <a:gd name="connsiteY28" fmla="*/ 525517 h 4960883"/>
              <a:gd name="connsiteX29" fmla="*/ 1064055 w 1064055"/>
              <a:gd name="connsiteY29" fmla="*/ 451945 h 4960883"/>
              <a:gd name="connsiteX30" fmla="*/ 1064055 w 1064055"/>
              <a:gd name="connsiteY30" fmla="*/ 199696 h 4960883"/>
              <a:gd name="connsiteX31" fmla="*/ 1053545 w 1064055"/>
              <a:gd name="connsiteY31" fmla="*/ 73572 h 4960883"/>
              <a:gd name="connsiteX32" fmla="*/ 1053545 w 1064055"/>
              <a:gd name="connsiteY32" fmla="*/ 0 h 4960883"/>
              <a:gd name="connsiteX0" fmla="*/ 1041700 w 1062721"/>
              <a:gd name="connsiteY0" fmla="*/ 4960883 h 4960883"/>
              <a:gd name="connsiteX1" fmla="*/ 1052211 w 1062721"/>
              <a:gd name="connsiteY1" fmla="*/ 4340772 h 4960883"/>
              <a:gd name="connsiteX2" fmla="*/ 1062721 w 1062721"/>
              <a:gd name="connsiteY2" fmla="*/ 4309241 h 4960883"/>
              <a:gd name="connsiteX3" fmla="*/ 1041700 w 1062721"/>
              <a:gd name="connsiteY3" fmla="*/ 4204138 h 4960883"/>
              <a:gd name="connsiteX4" fmla="*/ 999659 w 1062721"/>
              <a:gd name="connsiteY4" fmla="*/ 4225158 h 4960883"/>
              <a:gd name="connsiteX5" fmla="*/ 968128 w 1062721"/>
              <a:gd name="connsiteY5" fmla="*/ 4246179 h 4960883"/>
              <a:gd name="connsiteX6" fmla="*/ 863024 w 1062721"/>
              <a:gd name="connsiteY6" fmla="*/ 4225158 h 4960883"/>
              <a:gd name="connsiteX7" fmla="*/ 810473 w 1062721"/>
              <a:gd name="connsiteY7" fmla="*/ 4214648 h 4960883"/>
              <a:gd name="connsiteX8" fmla="*/ 747411 w 1062721"/>
              <a:gd name="connsiteY8" fmla="*/ 4193627 h 4960883"/>
              <a:gd name="connsiteX9" fmla="*/ 663328 w 1062721"/>
              <a:gd name="connsiteY9" fmla="*/ 4172607 h 4960883"/>
              <a:gd name="connsiteX10" fmla="*/ 631797 w 1062721"/>
              <a:gd name="connsiteY10" fmla="*/ 4141076 h 4960883"/>
              <a:gd name="connsiteX11" fmla="*/ 600266 w 1062721"/>
              <a:gd name="connsiteY11" fmla="*/ 4130565 h 4960883"/>
              <a:gd name="connsiteX12" fmla="*/ 568735 w 1062721"/>
              <a:gd name="connsiteY12" fmla="*/ 4109545 h 4960883"/>
              <a:gd name="connsiteX13" fmla="*/ 537204 w 1062721"/>
              <a:gd name="connsiteY13" fmla="*/ 4099034 h 4960883"/>
              <a:gd name="connsiteX14" fmla="*/ 7231 w 1062721"/>
              <a:gd name="connsiteY14" fmla="*/ 3268603 h 4960883"/>
              <a:gd name="connsiteX15" fmla="*/ 978638 w 1062721"/>
              <a:gd name="connsiteY15" fmla="*/ 2196662 h 4960883"/>
              <a:gd name="connsiteX16" fmla="*/ 1041700 w 1062721"/>
              <a:gd name="connsiteY16" fmla="*/ 2186151 h 4960883"/>
              <a:gd name="connsiteX17" fmla="*/ 1041700 w 1062721"/>
              <a:gd name="connsiteY17" fmla="*/ 1912883 h 4960883"/>
              <a:gd name="connsiteX18" fmla="*/ 1052211 w 1062721"/>
              <a:gd name="connsiteY18" fmla="*/ 1755227 h 4960883"/>
              <a:gd name="connsiteX19" fmla="*/ 1041700 w 1062721"/>
              <a:gd name="connsiteY19" fmla="*/ 1576551 h 4960883"/>
              <a:gd name="connsiteX20" fmla="*/ 1031190 w 1062721"/>
              <a:gd name="connsiteY20" fmla="*/ 1439917 h 4960883"/>
              <a:gd name="connsiteX21" fmla="*/ 1041700 w 1062721"/>
              <a:gd name="connsiteY21" fmla="*/ 1345324 h 4960883"/>
              <a:gd name="connsiteX22" fmla="*/ 1031190 w 1062721"/>
              <a:gd name="connsiteY22" fmla="*/ 1177158 h 4960883"/>
              <a:gd name="connsiteX23" fmla="*/ 1041700 w 1062721"/>
              <a:gd name="connsiteY23" fmla="*/ 945931 h 4960883"/>
              <a:gd name="connsiteX24" fmla="*/ 1052211 w 1062721"/>
              <a:gd name="connsiteY24" fmla="*/ 662151 h 4960883"/>
              <a:gd name="connsiteX25" fmla="*/ 1041700 w 1062721"/>
              <a:gd name="connsiteY25" fmla="*/ 599089 h 4960883"/>
              <a:gd name="connsiteX26" fmla="*/ 1031190 w 1062721"/>
              <a:gd name="connsiteY26" fmla="*/ 567558 h 4960883"/>
              <a:gd name="connsiteX27" fmla="*/ 1041700 w 1062721"/>
              <a:gd name="connsiteY27" fmla="*/ 525517 h 4960883"/>
              <a:gd name="connsiteX28" fmla="*/ 1062721 w 1062721"/>
              <a:gd name="connsiteY28" fmla="*/ 451945 h 4960883"/>
              <a:gd name="connsiteX29" fmla="*/ 1062721 w 1062721"/>
              <a:gd name="connsiteY29" fmla="*/ 199696 h 4960883"/>
              <a:gd name="connsiteX30" fmla="*/ 1052211 w 1062721"/>
              <a:gd name="connsiteY30" fmla="*/ 73572 h 4960883"/>
              <a:gd name="connsiteX31" fmla="*/ 1052211 w 1062721"/>
              <a:gd name="connsiteY31" fmla="*/ 0 h 4960883"/>
              <a:gd name="connsiteX0" fmla="*/ 1040517 w 1061538"/>
              <a:gd name="connsiteY0" fmla="*/ 4960883 h 4960883"/>
              <a:gd name="connsiteX1" fmla="*/ 1051028 w 1061538"/>
              <a:gd name="connsiteY1" fmla="*/ 4340772 h 4960883"/>
              <a:gd name="connsiteX2" fmla="*/ 1061538 w 1061538"/>
              <a:gd name="connsiteY2" fmla="*/ 4309241 h 4960883"/>
              <a:gd name="connsiteX3" fmla="*/ 1040517 w 1061538"/>
              <a:gd name="connsiteY3" fmla="*/ 4204138 h 4960883"/>
              <a:gd name="connsiteX4" fmla="*/ 998476 w 1061538"/>
              <a:gd name="connsiteY4" fmla="*/ 4225158 h 4960883"/>
              <a:gd name="connsiteX5" fmla="*/ 966945 w 1061538"/>
              <a:gd name="connsiteY5" fmla="*/ 4246179 h 4960883"/>
              <a:gd name="connsiteX6" fmla="*/ 861841 w 1061538"/>
              <a:gd name="connsiteY6" fmla="*/ 4225158 h 4960883"/>
              <a:gd name="connsiteX7" fmla="*/ 809290 w 1061538"/>
              <a:gd name="connsiteY7" fmla="*/ 4214648 h 4960883"/>
              <a:gd name="connsiteX8" fmla="*/ 746228 w 1061538"/>
              <a:gd name="connsiteY8" fmla="*/ 4193627 h 4960883"/>
              <a:gd name="connsiteX9" fmla="*/ 662145 w 1061538"/>
              <a:gd name="connsiteY9" fmla="*/ 4172607 h 4960883"/>
              <a:gd name="connsiteX10" fmla="*/ 630614 w 1061538"/>
              <a:gd name="connsiteY10" fmla="*/ 4141076 h 4960883"/>
              <a:gd name="connsiteX11" fmla="*/ 599083 w 1061538"/>
              <a:gd name="connsiteY11" fmla="*/ 4130565 h 4960883"/>
              <a:gd name="connsiteX12" fmla="*/ 567552 w 1061538"/>
              <a:gd name="connsiteY12" fmla="*/ 4109545 h 4960883"/>
              <a:gd name="connsiteX13" fmla="*/ 6048 w 1061538"/>
              <a:gd name="connsiteY13" fmla="*/ 3268603 h 4960883"/>
              <a:gd name="connsiteX14" fmla="*/ 977455 w 1061538"/>
              <a:gd name="connsiteY14" fmla="*/ 2196662 h 4960883"/>
              <a:gd name="connsiteX15" fmla="*/ 1040517 w 1061538"/>
              <a:gd name="connsiteY15" fmla="*/ 2186151 h 4960883"/>
              <a:gd name="connsiteX16" fmla="*/ 1040517 w 1061538"/>
              <a:gd name="connsiteY16" fmla="*/ 1912883 h 4960883"/>
              <a:gd name="connsiteX17" fmla="*/ 1051028 w 1061538"/>
              <a:gd name="connsiteY17" fmla="*/ 1755227 h 4960883"/>
              <a:gd name="connsiteX18" fmla="*/ 1040517 w 1061538"/>
              <a:gd name="connsiteY18" fmla="*/ 1576551 h 4960883"/>
              <a:gd name="connsiteX19" fmla="*/ 1030007 w 1061538"/>
              <a:gd name="connsiteY19" fmla="*/ 1439917 h 4960883"/>
              <a:gd name="connsiteX20" fmla="*/ 1040517 w 1061538"/>
              <a:gd name="connsiteY20" fmla="*/ 1345324 h 4960883"/>
              <a:gd name="connsiteX21" fmla="*/ 1030007 w 1061538"/>
              <a:gd name="connsiteY21" fmla="*/ 1177158 h 4960883"/>
              <a:gd name="connsiteX22" fmla="*/ 1040517 w 1061538"/>
              <a:gd name="connsiteY22" fmla="*/ 945931 h 4960883"/>
              <a:gd name="connsiteX23" fmla="*/ 1051028 w 1061538"/>
              <a:gd name="connsiteY23" fmla="*/ 662151 h 4960883"/>
              <a:gd name="connsiteX24" fmla="*/ 1040517 w 1061538"/>
              <a:gd name="connsiteY24" fmla="*/ 599089 h 4960883"/>
              <a:gd name="connsiteX25" fmla="*/ 1030007 w 1061538"/>
              <a:gd name="connsiteY25" fmla="*/ 567558 h 4960883"/>
              <a:gd name="connsiteX26" fmla="*/ 1040517 w 1061538"/>
              <a:gd name="connsiteY26" fmla="*/ 525517 h 4960883"/>
              <a:gd name="connsiteX27" fmla="*/ 1061538 w 1061538"/>
              <a:gd name="connsiteY27" fmla="*/ 451945 h 4960883"/>
              <a:gd name="connsiteX28" fmla="*/ 1061538 w 1061538"/>
              <a:gd name="connsiteY28" fmla="*/ 199696 h 4960883"/>
              <a:gd name="connsiteX29" fmla="*/ 1051028 w 1061538"/>
              <a:gd name="connsiteY29" fmla="*/ 73572 h 4960883"/>
              <a:gd name="connsiteX30" fmla="*/ 1051028 w 1061538"/>
              <a:gd name="connsiteY30" fmla="*/ 0 h 4960883"/>
              <a:gd name="connsiteX0" fmla="*/ 1039472 w 1060493"/>
              <a:gd name="connsiteY0" fmla="*/ 4960883 h 4960883"/>
              <a:gd name="connsiteX1" fmla="*/ 1049983 w 1060493"/>
              <a:gd name="connsiteY1" fmla="*/ 4340772 h 4960883"/>
              <a:gd name="connsiteX2" fmla="*/ 1060493 w 1060493"/>
              <a:gd name="connsiteY2" fmla="*/ 4309241 h 4960883"/>
              <a:gd name="connsiteX3" fmla="*/ 1039472 w 1060493"/>
              <a:gd name="connsiteY3" fmla="*/ 4204138 h 4960883"/>
              <a:gd name="connsiteX4" fmla="*/ 997431 w 1060493"/>
              <a:gd name="connsiteY4" fmla="*/ 4225158 h 4960883"/>
              <a:gd name="connsiteX5" fmla="*/ 965900 w 1060493"/>
              <a:gd name="connsiteY5" fmla="*/ 4246179 h 4960883"/>
              <a:gd name="connsiteX6" fmla="*/ 860796 w 1060493"/>
              <a:gd name="connsiteY6" fmla="*/ 4225158 h 4960883"/>
              <a:gd name="connsiteX7" fmla="*/ 808245 w 1060493"/>
              <a:gd name="connsiteY7" fmla="*/ 4214648 h 4960883"/>
              <a:gd name="connsiteX8" fmla="*/ 745183 w 1060493"/>
              <a:gd name="connsiteY8" fmla="*/ 4193627 h 4960883"/>
              <a:gd name="connsiteX9" fmla="*/ 661100 w 1060493"/>
              <a:gd name="connsiteY9" fmla="*/ 4172607 h 4960883"/>
              <a:gd name="connsiteX10" fmla="*/ 629569 w 1060493"/>
              <a:gd name="connsiteY10" fmla="*/ 4141076 h 4960883"/>
              <a:gd name="connsiteX11" fmla="*/ 598038 w 1060493"/>
              <a:gd name="connsiteY11" fmla="*/ 4130565 h 4960883"/>
              <a:gd name="connsiteX12" fmla="*/ 5003 w 1060493"/>
              <a:gd name="connsiteY12" fmla="*/ 3268603 h 4960883"/>
              <a:gd name="connsiteX13" fmla="*/ 976410 w 1060493"/>
              <a:gd name="connsiteY13" fmla="*/ 2196662 h 4960883"/>
              <a:gd name="connsiteX14" fmla="*/ 1039472 w 1060493"/>
              <a:gd name="connsiteY14" fmla="*/ 2186151 h 4960883"/>
              <a:gd name="connsiteX15" fmla="*/ 1039472 w 1060493"/>
              <a:gd name="connsiteY15" fmla="*/ 1912883 h 4960883"/>
              <a:gd name="connsiteX16" fmla="*/ 1049983 w 1060493"/>
              <a:gd name="connsiteY16" fmla="*/ 1755227 h 4960883"/>
              <a:gd name="connsiteX17" fmla="*/ 1039472 w 1060493"/>
              <a:gd name="connsiteY17" fmla="*/ 1576551 h 4960883"/>
              <a:gd name="connsiteX18" fmla="*/ 1028962 w 1060493"/>
              <a:gd name="connsiteY18" fmla="*/ 1439917 h 4960883"/>
              <a:gd name="connsiteX19" fmla="*/ 1039472 w 1060493"/>
              <a:gd name="connsiteY19" fmla="*/ 1345324 h 4960883"/>
              <a:gd name="connsiteX20" fmla="*/ 1028962 w 1060493"/>
              <a:gd name="connsiteY20" fmla="*/ 1177158 h 4960883"/>
              <a:gd name="connsiteX21" fmla="*/ 1039472 w 1060493"/>
              <a:gd name="connsiteY21" fmla="*/ 945931 h 4960883"/>
              <a:gd name="connsiteX22" fmla="*/ 1049983 w 1060493"/>
              <a:gd name="connsiteY22" fmla="*/ 662151 h 4960883"/>
              <a:gd name="connsiteX23" fmla="*/ 1039472 w 1060493"/>
              <a:gd name="connsiteY23" fmla="*/ 599089 h 4960883"/>
              <a:gd name="connsiteX24" fmla="*/ 1028962 w 1060493"/>
              <a:gd name="connsiteY24" fmla="*/ 567558 h 4960883"/>
              <a:gd name="connsiteX25" fmla="*/ 1039472 w 1060493"/>
              <a:gd name="connsiteY25" fmla="*/ 525517 h 4960883"/>
              <a:gd name="connsiteX26" fmla="*/ 1060493 w 1060493"/>
              <a:gd name="connsiteY26" fmla="*/ 451945 h 4960883"/>
              <a:gd name="connsiteX27" fmla="*/ 1060493 w 1060493"/>
              <a:gd name="connsiteY27" fmla="*/ 199696 h 4960883"/>
              <a:gd name="connsiteX28" fmla="*/ 1049983 w 1060493"/>
              <a:gd name="connsiteY28" fmla="*/ 73572 h 4960883"/>
              <a:gd name="connsiteX29" fmla="*/ 1049983 w 1060493"/>
              <a:gd name="connsiteY29" fmla="*/ 0 h 4960883"/>
              <a:gd name="connsiteX0" fmla="*/ 1038555 w 1059576"/>
              <a:gd name="connsiteY0" fmla="*/ 4960883 h 4960883"/>
              <a:gd name="connsiteX1" fmla="*/ 1049066 w 1059576"/>
              <a:gd name="connsiteY1" fmla="*/ 4340772 h 4960883"/>
              <a:gd name="connsiteX2" fmla="*/ 1059576 w 1059576"/>
              <a:gd name="connsiteY2" fmla="*/ 4309241 h 4960883"/>
              <a:gd name="connsiteX3" fmla="*/ 1038555 w 1059576"/>
              <a:gd name="connsiteY3" fmla="*/ 4204138 h 4960883"/>
              <a:gd name="connsiteX4" fmla="*/ 996514 w 1059576"/>
              <a:gd name="connsiteY4" fmla="*/ 4225158 h 4960883"/>
              <a:gd name="connsiteX5" fmla="*/ 964983 w 1059576"/>
              <a:gd name="connsiteY5" fmla="*/ 4246179 h 4960883"/>
              <a:gd name="connsiteX6" fmla="*/ 859879 w 1059576"/>
              <a:gd name="connsiteY6" fmla="*/ 4225158 h 4960883"/>
              <a:gd name="connsiteX7" fmla="*/ 807328 w 1059576"/>
              <a:gd name="connsiteY7" fmla="*/ 4214648 h 4960883"/>
              <a:gd name="connsiteX8" fmla="*/ 744266 w 1059576"/>
              <a:gd name="connsiteY8" fmla="*/ 4193627 h 4960883"/>
              <a:gd name="connsiteX9" fmla="*/ 660183 w 1059576"/>
              <a:gd name="connsiteY9" fmla="*/ 4172607 h 4960883"/>
              <a:gd name="connsiteX10" fmla="*/ 628652 w 1059576"/>
              <a:gd name="connsiteY10" fmla="*/ 4141076 h 4960883"/>
              <a:gd name="connsiteX11" fmla="*/ 4086 w 1059576"/>
              <a:gd name="connsiteY11" fmla="*/ 3268603 h 4960883"/>
              <a:gd name="connsiteX12" fmla="*/ 975493 w 1059576"/>
              <a:gd name="connsiteY12" fmla="*/ 2196662 h 4960883"/>
              <a:gd name="connsiteX13" fmla="*/ 1038555 w 1059576"/>
              <a:gd name="connsiteY13" fmla="*/ 2186151 h 4960883"/>
              <a:gd name="connsiteX14" fmla="*/ 1038555 w 1059576"/>
              <a:gd name="connsiteY14" fmla="*/ 1912883 h 4960883"/>
              <a:gd name="connsiteX15" fmla="*/ 1049066 w 1059576"/>
              <a:gd name="connsiteY15" fmla="*/ 1755227 h 4960883"/>
              <a:gd name="connsiteX16" fmla="*/ 1038555 w 1059576"/>
              <a:gd name="connsiteY16" fmla="*/ 1576551 h 4960883"/>
              <a:gd name="connsiteX17" fmla="*/ 1028045 w 1059576"/>
              <a:gd name="connsiteY17" fmla="*/ 1439917 h 4960883"/>
              <a:gd name="connsiteX18" fmla="*/ 1038555 w 1059576"/>
              <a:gd name="connsiteY18" fmla="*/ 1345324 h 4960883"/>
              <a:gd name="connsiteX19" fmla="*/ 1028045 w 1059576"/>
              <a:gd name="connsiteY19" fmla="*/ 1177158 h 4960883"/>
              <a:gd name="connsiteX20" fmla="*/ 1038555 w 1059576"/>
              <a:gd name="connsiteY20" fmla="*/ 945931 h 4960883"/>
              <a:gd name="connsiteX21" fmla="*/ 1049066 w 1059576"/>
              <a:gd name="connsiteY21" fmla="*/ 662151 h 4960883"/>
              <a:gd name="connsiteX22" fmla="*/ 1038555 w 1059576"/>
              <a:gd name="connsiteY22" fmla="*/ 599089 h 4960883"/>
              <a:gd name="connsiteX23" fmla="*/ 1028045 w 1059576"/>
              <a:gd name="connsiteY23" fmla="*/ 567558 h 4960883"/>
              <a:gd name="connsiteX24" fmla="*/ 1038555 w 1059576"/>
              <a:gd name="connsiteY24" fmla="*/ 525517 h 4960883"/>
              <a:gd name="connsiteX25" fmla="*/ 1059576 w 1059576"/>
              <a:gd name="connsiteY25" fmla="*/ 451945 h 4960883"/>
              <a:gd name="connsiteX26" fmla="*/ 1059576 w 1059576"/>
              <a:gd name="connsiteY26" fmla="*/ 199696 h 4960883"/>
              <a:gd name="connsiteX27" fmla="*/ 1049066 w 1059576"/>
              <a:gd name="connsiteY27" fmla="*/ 73572 h 4960883"/>
              <a:gd name="connsiteX28" fmla="*/ 1049066 w 1059576"/>
              <a:gd name="connsiteY28" fmla="*/ 0 h 4960883"/>
              <a:gd name="connsiteX0" fmla="*/ 1037798 w 1058819"/>
              <a:gd name="connsiteY0" fmla="*/ 4960883 h 4960883"/>
              <a:gd name="connsiteX1" fmla="*/ 1048309 w 1058819"/>
              <a:gd name="connsiteY1" fmla="*/ 4340772 h 4960883"/>
              <a:gd name="connsiteX2" fmla="*/ 1058819 w 1058819"/>
              <a:gd name="connsiteY2" fmla="*/ 4309241 h 4960883"/>
              <a:gd name="connsiteX3" fmla="*/ 1037798 w 1058819"/>
              <a:gd name="connsiteY3" fmla="*/ 4204138 h 4960883"/>
              <a:gd name="connsiteX4" fmla="*/ 995757 w 1058819"/>
              <a:gd name="connsiteY4" fmla="*/ 4225158 h 4960883"/>
              <a:gd name="connsiteX5" fmla="*/ 964226 w 1058819"/>
              <a:gd name="connsiteY5" fmla="*/ 4246179 h 4960883"/>
              <a:gd name="connsiteX6" fmla="*/ 859122 w 1058819"/>
              <a:gd name="connsiteY6" fmla="*/ 4225158 h 4960883"/>
              <a:gd name="connsiteX7" fmla="*/ 806571 w 1058819"/>
              <a:gd name="connsiteY7" fmla="*/ 4214648 h 4960883"/>
              <a:gd name="connsiteX8" fmla="*/ 743509 w 1058819"/>
              <a:gd name="connsiteY8" fmla="*/ 4193627 h 4960883"/>
              <a:gd name="connsiteX9" fmla="*/ 659426 w 1058819"/>
              <a:gd name="connsiteY9" fmla="*/ 4172607 h 4960883"/>
              <a:gd name="connsiteX10" fmla="*/ 3329 w 1058819"/>
              <a:gd name="connsiteY10" fmla="*/ 3268603 h 4960883"/>
              <a:gd name="connsiteX11" fmla="*/ 974736 w 1058819"/>
              <a:gd name="connsiteY11" fmla="*/ 2196662 h 4960883"/>
              <a:gd name="connsiteX12" fmla="*/ 1037798 w 1058819"/>
              <a:gd name="connsiteY12" fmla="*/ 2186151 h 4960883"/>
              <a:gd name="connsiteX13" fmla="*/ 1037798 w 1058819"/>
              <a:gd name="connsiteY13" fmla="*/ 1912883 h 4960883"/>
              <a:gd name="connsiteX14" fmla="*/ 1048309 w 1058819"/>
              <a:gd name="connsiteY14" fmla="*/ 1755227 h 4960883"/>
              <a:gd name="connsiteX15" fmla="*/ 1037798 w 1058819"/>
              <a:gd name="connsiteY15" fmla="*/ 1576551 h 4960883"/>
              <a:gd name="connsiteX16" fmla="*/ 1027288 w 1058819"/>
              <a:gd name="connsiteY16" fmla="*/ 1439917 h 4960883"/>
              <a:gd name="connsiteX17" fmla="*/ 1037798 w 1058819"/>
              <a:gd name="connsiteY17" fmla="*/ 1345324 h 4960883"/>
              <a:gd name="connsiteX18" fmla="*/ 1027288 w 1058819"/>
              <a:gd name="connsiteY18" fmla="*/ 1177158 h 4960883"/>
              <a:gd name="connsiteX19" fmla="*/ 1037798 w 1058819"/>
              <a:gd name="connsiteY19" fmla="*/ 945931 h 4960883"/>
              <a:gd name="connsiteX20" fmla="*/ 1048309 w 1058819"/>
              <a:gd name="connsiteY20" fmla="*/ 662151 h 4960883"/>
              <a:gd name="connsiteX21" fmla="*/ 1037798 w 1058819"/>
              <a:gd name="connsiteY21" fmla="*/ 599089 h 4960883"/>
              <a:gd name="connsiteX22" fmla="*/ 1027288 w 1058819"/>
              <a:gd name="connsiteY22" fmla="*/ 567558 h 4960883"/>
              <a:gd name="connsiteX23" fmla="*/ 1037798 w 1058819"/>
              <a:gd name="connsiteY23" fmla="*/ 525517 h 4960883"/>
              <a:gd name="connsiteX24" fmla="*/ 1058819 w 1058819"/>
              <a:gd name="connsiteY24" fmla="*/ 451945 h 4960883"/>
              <a:gd name="connsiteX25" fmla="*/ 1058819 w 1058819"/>
              <a:gd name="connsiteY25" fmla="*/ 199696 h 4960883"/>
              <a:gd name="connsiteX26" fmla="*/ 1048309 w 1058819"/>
              <a:gd name="connsiteY26" fmla="*/ 73572 h 4960883"/>
              <a:gd name="connsiteX27" fmla="*/ 1048309 w 1058819"/>
              <a:gd name="connsiteY27" fmla="*/ 0 h 4960883"/>
              <a:gd name="connsiteX0" fmla="*/ 1036127 w 1057148"/>
              <a:gd name="connsiteY0" fmla="*/ 4960883 h 4960883"/>
              <a:gd name="connsiteX1" fmla="*/ 1046638 w 1057148"/>
              <a:gd name="connsiteY1" fmla="*/ 4340772 h 4960883"/>
              <a:gd name="connsiteX2" fmla="*/ 1057148 w 1057148"/>
              <a:gd name="connsiteY2" fmla="*/ 4309241 h 4960883"/>
              <a:gd name="connsiteX3" fmla="*/ 1036127 w 1057148"/>
              <a:gd name="connsiteY3" fmla="*/ 4204138 h 4960883"/>
              <a:gd name="connsiteX4" fmla="*/ 994086 w 1057148"/>
              <a:gd name="connsiteY4" fmla="*/ 4225158 h 4960883"/>
              <a:gd name="connsiteX5" fmla="*/ 962555 w 1057148"/>
              <a:gd name="connsiteY5" fmla="*/ 4246179 h 4960883"/>
              <a:gd name="connsiteX6" fmla="*/ 857451 w 1057148"/>
              <a:gd name="connsiteY6" fmla="*/ 4225158 h 4960883"/>
              <a:gd name="connsiteX7" fmla="*/ 804900 w 1057148"/>
              <a:gd name="connsiteY7" fmla="*/ 4214648 h 4960883"/>
              <a:gd name="connsiteX8" fmla="*/ 741838 w 1057148"/>
              <a:gd name="connsiteY8" fmla="*/ 4193627 h 4960883"/>
              <a:gd name="connsiteX9" fmla="*/ 1658 w 1057148"/>
              <a:gd name="connsiteY9" fmla="*/ 3268603 h 4960883"/>
              <a:gd name="connsiteX10" fmla="*/ 973065 w 1057148"/>
              <a:gd name="connsiteY10" fmla="*/ 2196662 h 4960883"/>
              <a:gd name="connsiteX11" fmla="*/ 1036127 w 1057148"/>
              <a:gd name="connsiteY11" fmla="*/ 2186151 h 4960883"/>
              <a:gd name="connsiteX12" fmla="*/ 1036127 w 1057148"/>
              <a:gd name="connsiteY12" fmla="*/ 1912883 h 4960883"/>
              <a:gd name="connsiteX13" fmla="*/ 1046638 w 1057148"/>
              <a:gd name="connsiteY13" fmla="*/ 1755227 h 4960883"/>
              <a:gd name="connsiteX14" fmla="*/ 1036127 w 1057148"/>
              <a:gd name="connsiteY14" fmla="*/ 1576551 h 4960883"/>
              <a:gd name="connsiteX15" fmla="*/ 1025617 w 1057148"/>
              <a:gd name="connsiteY15" fmla="*/ 1439917 h 4960883"/>
              <a:gd name="connsiteX16" fmla="*/ 1036127 w 1057148"/>
              <a:gd name="connsiteY16" fmla="*/ 1345324 h 4960883"/>
              <a:gd name="connsiteX17" fmla="*/ 1025617 w 1057148"/>
              <a:gd name="connsiteY17" fmla="*/ 1177158 h 4960883"/>
              <a:gd name="connsiteX18" fmla="*/ 1036127 w 1057148"/>
              <a:gd name="connsiteY18" fmla="*/ 945931 h 4960883"/>
              <a:gd name="connsiteX19" fmla="*/ 1046638 w 1057148"/>
              <a:gd name="connsiteY19" fmla="*/ 662151 h 4960883"/>
              <a:gd name="connsiteX20" fmla="*/ 1036127 w 1057148"/>
              <a:gd name="connsiteY20" fmla="*/ 599089 h 4960883"/>
              <a:gd name="connsiteX21" fmla="*/ 1025617 w 1057148"/>
              <a:gd name="connsiteY21" fmla="*/ 567558 h 4960883"/>
              <a:gd name="connsiteX22" fmla="*/ 1036127 w 1057148"/>
              <a:gd name="connsiteY22" fmla="*/ 525517 h 4960883"/>
              <a:gd name="connsiteX23" fmla="*/ 1057148 w 1057148"/>
              <a:gd name="connsiteY23" fmla="*/ 451945 h 4960883"/>
              <a:gd name="connsiteX24" fmla="*/ 1057148 w 1057148"/>
              <a:gd name="connsiteY24" fmla="*/ 199696 h 4960883"/>
              <a:gd name="connsiteX25" fmla="*/ 1046638 w 1057148"/>
              <a:gd name="connsiteY25" fmla="*/ 73572 h 4960883"/>
              <a:gd name="connsiteX26" fmla="*/ 1046638 w 1057148"/>
              <a:gd name="connsiteY26" fmla="*/ 0 h 4960883"/>
              <a:gd name="connsiteX0" fmla="*/ 1035301 w 1056322"/>
              <a:gd name="connsiteY0" fmla="*/ 4960883 h 4960883"/>
              <a:gd name="connsiteX1" fmla="*/ 1045812 w 1056322"/>
              <a:gd name="connsiteY1" fmla="*/ 4340772 h 4960883"/>
              <a:gd name="connsiteX2" fmla="*/ 1056322 w 1056322"/>
              <a:gd name="connsiteY2" fmla="*/ 4309241 h 4960883"/>
              <a:gd name="connsiteX3" fmla="*/ 1035301 w 1056322"/>
              <a:gd name="connsiteY3" fmla="*/ 4204138 h 4960883"/>
              <a:gd name="connsiteX4" fmla="*/ 993260 w 1056322"/>
              <a:gd name="connsiteY4" fmla="*/ 4225158 h 4960883"/>
              <a:gd name="connsiteX5" fmla="*/ 961729 w 1056322"/>
              <a:gd name="connsiteY5" fmla="*/ 4246179 h 4960883"/>
              <a:gd name="connsiteX6" fmla="*/ 856625 w 1056322"/>
              <a:gd name="connsiteY6" fmla="*/ 4225158 h 4960883"/>
              <a:gd name="connsiteX7" fmla="*/ 804074 w 1056322"/>
              <a:gd name="connsiteY7" fmla="*/ 4214648 h 4960883"/>
              <a:gd name="connsiteX8" fmla="*/ 832 w 1056322"/>
              <a:gd name="connsiteY8" fmla="*/ 3268603 h 4960883"/>
              <a:gd name="connsiteX9" fmla="*/ 972239 w 1056322"/>
              <a:gd name="connsiteY9" fmla="*/ 2196662 h 4960883"/>
              <a:gd name="connsiteX10" fmla="*/ 1035301 w 1056322"/>
              <a:gd name="connsiteY10" fmla="*/ 2186151 h 4960883"/>
              <a:gd name="connsiteX11" fmla="*/ 1035301 w 1056322"/>
              <a:gd name="connsiteY11" fmla="*/ 1912883 h 4960883"/>
              <a:gd name="connsiteX12" fmla="*/ 1045812 w 1056322"/>
              <a:gd name="connsiteY12" fmla="*/ 1755227 h 4960883"/>
              <a:gd name="connsiteX13" fmla="*/ 1035301 w 1056322"/>
              <a:gd name="connsiteY13" fmla="*/ 1576551 h 4960883"/>
              <a:gd name="connsiteX14" fmla="*/ 1024791 w 1056322"/>
              <a:gd name="connsiteY14" fmla="*/ 1439917 h 4960883"/>
              <a:gd name="connsiteX15" fmla="*/ 1035301 w 1056322"/>
              <a:gd name="connsiteY15" fmla="*/ 1345324 h 4960883"/>
              <a:gd name="connsiteX16" fmla="*/ 1024791 w 1056322"/>
              <a:gd name="connsiteY16" fmla="*/ 1177158 h 4960883"/>
              <a:gd name="connsiteX17" fmla="*/ 1035301 w 1056322"/>
              <a:gd name="connsiteY17" fmla="*/ 945931 h 4960883"/>
              <a:gd name="connsiteX18" fmla="*/ 1045812 w 1056322"/>
              <a:gd name="connsiteY18" fmla="*/ 662151 h 4960883"/>
              <a:gd name="connsiteX19" fmla="*/ 1035301 w 1056322"/>
              <a:gd name="connsiteY19" fmla="*/ 599089 h 4960883"/>
              <a:gd name="connsiteX20" fmla="*/ 1024791 w 1056322"/>
              <a:gd name="connsiteY20" fmla="*/ 567558 h 4960883"/>
              <a:gd name="connsiteX21" fmla="*/ 1035301 w 1056322"/>
              <a:gd name="connsiteY21" fmla="*/ 525517 h 4960883"/>
              <a:gd name="connsiteX22" fmla="*/ 1056322 w 1056322"/>
              <a:gd name="connsiteY22" fmla="*/ 451945 h 4960883"/>
              <a:gd name="connsiteX23" fmla="*/ 1056322 w 1056322"/>
              <a:gd name="connsiteY23" fmla="*/ 199696 h 4960883"/>
              <a:gd name="connsiteX24" fmla="*/ 1045812 w 1056322"/>
              <a:gd name="connsiteY24" fmla="*/ 73572 h 4960883"/>
              <a:gd name="connsiteX25" fmla="*/ 1045812 w 1056322"/>
              <a:gd name="connsiteY25" fmla="*/ 0 h 4960883"/>
              <a:gd name="connsiteX0" fmla="*/ 1034852 w 1055873"/>
              <a:gd name="connsiteY0" fmla="*/ 4960883 h 4960883"/>
              <a:gd name="connsiteX1" fmla="*/ 1045363 w 1055873"/>
              <a:gd name="connsiteY1" fmla="*/ 4340772 h 4960883"/>
              <a:gd name="connsiteX2" fmla="*/ 1055873 w 1055873"/>
              <a:gd name="connsiteY2" fmla="*/ 4309241 h 4960883"/>
              <a:gd name="connsiteX3" fmla="*/ 1034852 w 1055873"/>
              <a:gd name="connsiteY3" fmla="*/ 4204138 h 4960883"/>
              <a:gd name="connsiteX4" fmla="*/ 992811 w 1055873"/>
              <a:gd name="connsiteY4" fmla="*/ 4225158 h 4960883"/>
              <a:gd name="connsiteX5" fmla="*/ 961280 w 1055873"/>
              <a:gd name="connsiteY5" fmla="*/ 4246179 h 4960883"/>
              <a:gd name="connsiteX6" fmla="*/ 856176 w 1055873"/>
              <a:gd name="connsiteY6" fmla="*/ 4225158 h 4960883"/>
              <a:gd name="connsiteX7" fmla="*/ 383 w 1055873"/>
              <a:gd name="connsiteY7" fmla="*/ 3268603 h 4960883"/>
              <a:gd name="connsiteX8" fmla="*/ 971790 w 1055873"/>
              <a:gd name="connsiteY8" fmla="*/ 2196662 h 4960883"/>
              <a:gd name="connsiteX9" fmla="*/ 1034852 w 1055873"/>
              <a:gd name="connsiteY9" fmla="*/ 2186151 h 4960883"/>
              <a:gd name="connsiteX10" fmla="*/ 1034852 w 1055873"/>
              <a:gd name="connsiteY10" fmla="*/ 1912883 h 4960883"/>
              <a:gd name="connsiteX11" fmla="*/ 1045363 w 1055873"/>
              <a:gd name="connsiteY11" fmla="*/ 1755227 h 4960883"/>
              <a:gd name="connsiteX12" fmla="*/ 1034852 w 1055873"/>
              <a:gd name="connsiteY12" fmla="*/ 1576551 h 4960883"/>
              <a:gd name="connsiteX13" fmla="*/ 1024342 w 1055873"/>
              <a:gd name="connsiteY13" fmla="*/ 1439917 h 4960883"/>
              <a:gd name="connsiteX14" fmla="*/ 1034852 w 1055873"/>
              <a:gd name="connsiteY14" fmla="*/ 1345324 h 4960883"/>
              <a:gd name="connsiteX15" fmla="*/ 1024342 w 1055873"/>
              <a:gd name="connsiteY15" fmla="*/ 1177158 h 4960883"/>
              <a:gd name="connsiteX16" fmla="*/ 1034852 w 1055873"/>
              <a:gd name="connsiteY16" fmla="*/ 945931 h 4960883"/>
              <a:gd name="connsiteX17" fmla="*/ 1045363 w 1055873"/>
              <a:gd name="connsiteY17" fmla="*/ 662151 h 4960883"/>
              <a:gd name="connsiteX18" fmla="*/ 1034852 w 1055873"/>
              <a:gd name="connsiteY18" fmla="*/ 599089 h 4960883"/>
              <a:gd name="connsiteX19" fmla="*/ 1024342 w 1055873"/>
              <a:gd name="connsiteY19" fmla="*/ 567558 h 4960883"/>
              <a:gd name="connsiteX20" fmla="*/ 1034852 w 1055873"/>
              <a:gd name="connsiteY20" fmla="*/ 525517 h 4960883"/>
              <a:gd name="connsiteX21" fmla="*/ 1055873 w 1055873"/>
              <a:gd name="connsiteY21" fmla="*/ 451945 h 4960883"/>
              <a:gd name="connsiteX22" fmla="*/ 1055873 w 1055873"/>
              <a:gd name="connsiteY22" fmla="*/ 199696 h 4960883"/>
              <a:gd name="connsiteX23" fmla="*/ 1045363 w 1055873"/>
              <a:gd name="connsiteY23" fmla="*/ 73572 h 4960883"/>
              <a:gd name="connsiteX24" fmla="*/ 1045363 w 1055873"/>
              <a:gd name="connsiteY24" fmla="*/ 0 h 4960883"/>
              <a:gd name="connsiteX0" fmla="*/ 1034472 w 1055493"/>
              <a:gd name="connsiteY0" fmla="*/ 4960883 h 4960883"/>
              <a:gd name="connsiteX1" fmla="*/ 1044983 w 1055493"/>
              <a:gd name="connsiteY1" fmla="*/ 4340772 h 4960883"/>
              <a:gd name="connsiteX2" fmla="*/ 1055493 w 1055493"/>
              <a:gd name="connsiteY2" fmla="*/ 4309241 h 4960883"/>
              <a:gd name="connsiteX3" fmla="*/ 1034472 w 1055493"/>
              <a:gd name="connsiteY3" fmla="*/ 4204138 h 4960883"/>
              <a:gd name="connsiteX4" fmla="*/ 992431 w 1055493"/>
              <a:gd name="connsiteY4" fmla="*/ 4225158 h 4960883"/>
              <a:gd name="connsiteX5" fmla="*/ 960900 w 1055493"/>
              <a:gd name="connsiteY5" fmla="*/ 4246179 h 4960883"/>
              <a:gd name="connsiteX6" fmla="*/ 3 w 1055493"/>
              <a:gd name="connsiteY6" fmla="*/ 3268603 h 4960883"/>
              <a:gd name="connsiteX7" fmla="*/ 971410 w 1055493"/>
              <a:gd name="connsiteY7" fmla="*/ 2196662 h 4960883"/>
              <a:gd name="connsiteX8" fmla="*/ 1034472 w 1055493"/>
              <a:gd name="connsiteY8" fmla="*/ 2186151 h 4960883"/>
              <a:gd name="connsiteX9" fmla="*/ 1034472 w 1055493"/>
              <a:gd name="connsiteY9" fmla="*/ 1912883 h 4960883"/>
              <a:gd name="connsiteX10" fmla="*/ 1044983 w 1055493"/>
              <a:gd name="connsiteY10" fmla="*/ 1755227 h 4960883"/>
              <a:gd name="connsiteX11" fmla="*/ 1034472 w 1055493"/>
              <a:gd name="connsiteY11" fmla="*/ 1576551 h 4960883"/>
              <a:gd name="connsiteX12" fmla="*/ 1023962 w 1055493"/>
              <a:gd name="connsiteY12" fmla="*/ 1439917 h 4960883"/>
              <a:gd name="connsiteX13" fmla="*/ 1034472 w 1055493"/>
              <a:gd name="connsiteY13" fmla="*/ 1345324 h 4960883"/>
              <a:gd name="connsiteX14" fmla="*/ 1023962 w 1055493"/>
              <a:gd name="connsiteY14" fmla="*/ 1177158 h 4960883"/>
              <a:gd name="connsiteX15" fmla="*/ 1034472 w 1055493"/>
              <a:gd name="connsiteY15" fmla="*/ 945931 h 4960883"/>
              <a:gd name="connsiteX16" fmla="*/ 1044983 w 1055493"/>
              <a:gd name="connsiteY16" fmla="*/ 662151 h 4960883"/>
              <a:gd name="connsiteX17" fmla="*/ 1034472 w 1055493"/>
              <a:gd name="connsiteY17" fmla="*/ 599089 h 4960883"/>
              <a:gd name="connsiteX18" fmla="*/ 1023962 w 1055493"/>
              <a:gd name="connsiteY18" fmla="*/ 567558 h 4960883"/>
              <a:gd name="connsiteX19" fmla="*/ 1034472 w 1055493"/>
              <a:gd name="connsiteY19" fmla="*/ 525517 h 4960883"/>
              <a:gd name="connsiteX20" fmla="*/ 1055493 w 1055493"/>
              <a:gd name="connsiteY20" fmla="*/ 451945 h 4960883"/>
              <a:gd name="connsiteX21" fmla="*/ 1055493 w 1055493"/>
              <a:gd name="connsiteY21" fmla="*/ 199696 h 4960883"/>
              <a:gd name="connsiteX22" fmla="*/ 1044983 w 1055493"/>
              <a:gd name="connsiteY22" fmla="*/ 73572 h 4960883"/>
              <a:gd name="connsiteX23" fmla="*/ 1044983 w 1055493"/>
              <a:gd name="connsiteY23" fmla="*/ 0 h 4960883"/>
              <a:gd name="connsiteX0" fmla="*/ 1034469 w 1077816"/>
              <a:gd name="connsiteY0" fmla="*/ 4960883 h 4960883"/>
              <a:gd name="connsiteX1" fmla="*/ 1044980 w 1077816"/>
              <a:gd name="connsiteY1" fmla="*/ 4340772 h 4960883"/>
              <a:gd name="connsiteX2" fmla="*/ 1055490 w 1077816"/>
              <a:gd name="connsiteY2" fmla="*/ 4309241 h 4960883"/>
              <a:gd name="connsiteX3" fmla="*/ 1034469 w 1077816"/>
              <a:gd name="connsiteY3" fmla="*/ 4204138 h 4960883"/>
              <a:gd name="connsiteX4" fmla="*/ 992428 w 1077816"/>
              <a:gd name="connsiteY4" fmla="*/ 4225158 h 4960883"/>
              <a:gd name="connsiteX5" fmla="*/ 0 w 1077816"/>
              <a:gd name="connsiteY5" fmla="*/ 3268603 h 4960883"/>
              <a:gd name="connsiteX6" fmla="*/ 971407 w 1077816"/>
              <a:gd name="connsiteY6" fmla="*/ 2196662 h 4960883"/>
              <a:gd name="connsiteX7" fmla="*/ 1034469 w 1077816"/>
              <a:gd name="connsiteY7" fmla="*/ 2186151 h 4960883"/>
              <a:gd name="connsiteX8" fmla="*/ 1034469 w 1077816"/>
              <a:gd name="connsiteY8" fmla="*/ 1912883 h 4960883"/>
              <a:gd name="connsiteX9" fmla="*/ 1044980 w 1077816"/>
              <a:gd name="connsiteY9" fmla="*/ 1755227 h 4960883"/>
              <a:gd name="connsiteX10" fmla="*/ 1034469 w 1077816"/>
              <a:gd name="connsiteY10" fmla="*/ 1576551 h 4960883"/>
              <a:gd name="connsiteX11" fmla="*/ 1023959 w 1077816"/>
              <a:gd name="connsiteY11" fmla="*/ 1439917 h 4960883"/>
              <a:gd name="connsiteX12" fmla="*/ 1034469 w 1077816"/>
              <a:gd name="connsiteY12" fmla="*/ 1345324 h 4960883"/>
              <a:gd name="connsiteX13" fmla="*/ 1023959 w 1077816"/>
              <a:gd name="connsiteY13" fmla="*/ 1177158 h 4960883"/>
              <a:gd name="connsiteX14" fmla="*/ 1034469 w 1077816"/>
              <a:gd name="connsiteY14" fmla="*/ 945931 h 4960883"/>
              <a:gd name="connsiteX15" fmla="*/ 1044980 w 1077816"/>
              <a:gd name="connsiteY15" fmla="*/ 662151 h 4960883"/>
              <a:gd name="connsiteX16" fmla="*/ 1034469 w 1077816"/>
              <a:gd name="connsiteY16" fmla="*/ 599089 h 4960883"/>
              <a:gd name="connsiteX17" fmla="*/ 1023959 w 1077816"/>
              <a:gd name="connsiteY17" fmla="*/ 567558 h 4960883"/>
              <a:gd name="connsiteX18" fmla="*/ 1034469 w 1077816"/>
              <a:gd name="connsiteY18" fmla="*/ 525517 h 4960883"/>
              <a:gd name="connsiteX19" fmla="*/ 1055490 w 1077816"/>
              <a:gd name="connsiteY19" fmla="*/ 451945 h 4960883"/>
              <a:gd name="connsiteX20" fmla="*/ 1055490 w 1077816"/>
              <a:gd name="connsiteY20" fmla="*/ 199696 h 4960883"/>
              <a:gd name="connsiteX21" fmla="*/ 1044980 w 1077816"/>
              <a:gd name="connsiteY21" fmla="*/ 73572 h 4960883"/>
              <a:gd name="connsiteX22" fmla="*/ 1044980 w 1077816"/>
              <a:gd name="connsiteY22" fmla="*/ 0 h 4960883"/>
              <a:gd name="connsiteX0" fmla="*/ 1034469 w 1055490"/>
              <a:gd name="connsiteY0" fmla="*/ 4960883 h 4960883"/>
              <a:gd name="connsiteX1" fmla="*/ 1044980 w 1055490"/>
              <a:gd name="connsiteY1" fmla="*/ 4340772 h 4960883"/>
              <a:gd name="connsiteX2" fmla="*/ 1055490 w 1055490"/>
              <a:gd name="connsiteY2" fmla="*/ 4309241 h 4960883"/>
              <a:gd name="connsiteX3" fmla="*/ 1034469 w 1055490"/>
              <a:gd name="connsiteY3" fmla="*/ 4204138 h 4960883"/>
              <a:gd name="connsiteX4" fmla="*/ 949359 w 1055490"/>
              <a:gd name="connsiteY4" fmla="*/ 4195340 h 4960883"/>
              <a:gd name="connsiteX5" fmla="*/ 0 w 1055490"/>
              <a:gd name="connsiteY5" fmla="*/ 3268603 h 4960883"/>
              <a:gd name="connsiteX6" fmla="*/ 971407 w 1055490"/>
              <a:gd name="connsiteY6" fmla="*/ 2196662 h 4960883"/>
              <a:gd name="connsiteX7" fmla="*/ 1034469 w 1055490"/>
              <a:gd name="connsiteY7" fmla="*/ 2186151 h 4960883"/>
              <a:gd name="connsiteX8" fmla="*/ 1034469 w 1055490"/>
              <a:gd name="connsiteY8" fmla="*/ 1912883 h 4960883"/>
              <a:gd name="connsiteX9" fmla="*/ 1044980 w 1055490"/>
              <a:gd name="connsiteY9" fmla="*/ 1755227 h 4960883"/>
              <a:gd name="connsiteX10" fmla="*/ 1034469 w 1055490"/>
              <a:gd name="connsiteY10" fmla="*/ 1576551 h 4960883"/>
              <a:gd name="connsiteX11" fmla="*/ 1023959 w 1055490"/>
              <a:gd name="connsiteY11" fmla="*/ 1439917 h 4960883"/>
              <a:gd name="connsiteX12" fmla="*/ 1034469 w 1055490"/>
              <a:gd name="connsiteY12" fmla="*/ 1345324 h 4960883"/>
              <a:gd name="connsiteX13" fmla="*/ 1023959 w 1055490"/>
              <a:gd name="connsiteY13" fmla="*/ 1177158 h 4960883"/>
              <a:gd name="connsiteX14" fmla="*/ 1034469 w 1055490"/>
              <a:gd name="connsiteY14" fmla="*/ 945931 h 4960883"/>
              <a:gd name="connsiteX15" fmla="*/ 1044980 w 1055490"/>
              <a:gd name="connsiteY15" fmla="*/ 662151 h 4960883"/>
              <a:gd name="connsiteX16" fmla="*/ 1034469 w 1055490"/>
              <a:gd name="connsiteY16" fmla="*/ 599089 h 4960883"/>
              <a:gd name="connsiteX17" fmla="*/ 1023959 w 1055490"/>
              <a:gd name="connsiteY17" fmla="*/ 567558 h 4960883"/>
              <a:gd name="connsiteX18" fmla="*/ 1034469 w 1055490"/>
              <a:gd name="connsiteY18" fmla="*/ 525517 h 4960883"/>
              <a:gd name="connsiteX19" fmla="*/ 1055490 w 1055490"/>
              <a:gd name="connsiteY19" fmla="*/ 451945 h 4960883"/>
              <a:gd name="connsiteX20" fmla="*/ 1055490 w 1055490"/>
              <a:gd name="connsiteY20" fmla="*/ 199696 h 4960883"/>
              <a:gd name="connsiteX21" fmla="*/ 1044980 w 1055490"/>
              <a:gd name="connsiteY21" fmla="*/ 73572 h 4960883"/>
              <a:gd name="connsiteX22" fmla="*/ 1044980 w 1055490"/>
              <a:gd name="connsiteY22" fmla="*/ 0 h 4960883"/>
              <a:gd name="connsiteX0" fmla="*/ 1034469 w 1055490"/>
              <a:gd name="connsiteY0" fmla="*/ 4960883 h 4960883"/>
              <a:gd name="connsiteX1" fmla="*/ 1044980 w 1055490"/>
              <a:gd name="connsiteY1" fmla="*/ 4340772 h 4960883"/>
              <a:gd name="connsiteX2" fmla="*/ 1055490 w 1055490"/>
              <a:gd name="connsiteY2" fmla="*/ 4309241 h 4960883"/>
              <a:gd name="connsiteX3" fmla="*/ 1034469 w 1055490"/>
              <a:gd name="connsiteY3" fmla="*/ 4204138 h 4960883"/>
              <a:gd name="connsiteX4" fmla="*/ 949359 w 1055490"/>
              <a:gd name="connsiteY4" fmla="*/ 4195340 h 4960883"/>
              <a:gd name="connsiteX5" fmla="*/ 0 w 1055490"/>
              <a:gd name="connsiteY5" fmla="*/ 3268603 h 4960883"/>
              <a:gd name="connsiteX6" fmla="*/ 971407 w 1055490"/>
              <a:gd name="connsiteY6" fmla="*/ 2196662 h 4960883"/>
              <a:gd name="connsiteX7" fmla="*/ 1034469 w 1055490"/>
              <a:gd name="connsiteY7" fmla="*/ 2186151 h 4960883"/>
              <a:gd name="connsiteX8" fmla="*/ 1034469 w 1055490"/>
              <a:gd name="connsiteY8" fmla="*/ 1912883 h 4960883"/>
              <a:gd name="connsiteX9" fmla="*/ 1044980 w 1055490"/>
              <a:gd name="connsiteY9" fmla="*/ 1755227 h 4960883"/>
              <a:gd name="connsiteX10" fmla="*/ 1034469 w 1055490"/>
              <a:gd name="connsiteY10" fmla="*/ 1576551 h 4960883"/>
              <a:gd name="connsiteX11" fmla="*/ 1023959 w 1055490"/>
              <a:gd name="connsiteY11" fmla="*/ 1439917 h 4960883"/>
              <a:gd name="connsiteX12" fmla="*/ 1034469 w 1055490"/>
              <a:gd name="connsiteY12" fmla="*/ 1345324 h 4960883"/>
              <a:gd name="connsiteX13" fmla="*/ 1023959 w 1055490"/>
              <a:gd name="connsiteY13" fmla="*/ 1177158 h 4960883"/>
              <a:gd name="connsiteX14" fmla="*/ 1034469 w 1055490"/>
              <a:gd name="connsiteY14" fmla="*/ 945931 h 4960883"/>
              <a:gd name="connsiteX15" fmla="*/ 1044980 w 1055490"/>
              <a:gd name="connsiteY15" fmla="*/ 662151 h 4960883"/>
              <a:gd name="connsiteX16" fmla="*/ 1034469 w 1055490"/>
              <a:gd name="connsiteY16" fmla="*/ 599089 h 4960883"/>
              <a:gd name="connsiteX17" fmla="*/ 1023959 w 1055490"/>
              <a:gd name="connsiteY17" fmla="*/ 567558 h 4960883"/>
              <a:gd name="connsiteX18" fmla="*/ 1034469 w 1055490"/>
              <a:gd name="connsiteY18" fmla="*/ 525517 h 4960883"/>
              <a:gd name="connsiteX19" fmla="*/ 1055490 w 1055490"/>
              <a:gd name="connsiteY19" fmla="*/ 451945 h 4960883"/>
              <a:gd name="connsiteX20" fmla="*/ 1055490 w 1055490"/>
              <a:gd name="connsiteY20" fmla="*/ 199696 h 4960883"/>
              <a:gd name="connsiteX21" fmla="*/ 1044980 w 1055490"/>
              <a:gd name="connsiteY21" fmla="*/ 73572 h 4960883"/>
              <a:gd name="connsiteX22" fmla="*/ 1044980 w 1055490"/>
              <a:gd name="connsiteY22" fmla="*/ 0 h 4960883"/>
              <a:gd name="connsiteX0" fmla="*/ 1034469 w 1055490"/>
              <a:gd name="connsiteY0" fmla="*/ 4960883 h 4960883"/>
              <a:gd name="connsiteX1" fmla="*/ 1044980 w 1055490"/>
              <a:gd name="connsiteY1" fmla="*/ 4340772 h 4960883"/>
              <a:gd name="connsiteX2" fmla="*/ 1055490 w 1055490"/>
              <a:gd name="connsiteY2" fmla="*/ 4309241 h 4960883"/>
              <a:gd name="connsiteX3" fmla="*/ 1034469 w 1055490"/>
              <a:gd name="connsiteY3" fmla="*/ 4204138 h 4960883"/>
              <a:gd name="connsiteX4" fmla="*/ 949359 w 1055490"/>
              <a:gd name="connsiteY4" fmla="*/ 4195340 h 4960883"/>
              <a:gd name="connsiteX5" fmla="*/ 0 w 1055490"/>
              <a:gd name="connsiteY5" fmla="*/ 3268603 h 4960883"/>
              <a:gd name="connsiteX6" fmla="*/ 971407 w 1055490"/>
              <a:gd name="connsiteY6" fmla="*/ 2196662 h 4960883"/>
              <a:gd name="connsiteX7" fmla="*/ 1034469 w 1055490"/>
              <a:gd name="connsiteY7" fmla="*/ 2186151 h 4960883"/>
              <a:gd name="connsiteX8" fmla="*/ 1034469 w 1055490"/>
              <a:gd name="connsiteY8" fmla="*/ 1912883 h 4960883"/>
              <a:gd name="connsiteX9" fmla="*/ 1044980 w 1055490"/>
              <a:gd name="connsiteY9" fmla="*/ 1755227 h 4960883"/>
              <a:gd name="connsiteX10" fmla="*/ 1034469 w 1055490"/>
              <a:gd name="connsiteY10" fmla="*/ 1576551 h 4960883"/>
              <a:gd name="connsiteX11" fmla="*/ 1023959 w 1055490"/>
              <a:gd name="connsiteY11" fmla="*/ 1439917 h 4960883"/>
              <a:gd name="connsiteX12" fmla="*/ 1034469 w 1055490"/>
              <a:gd name="connsiteY12" fmla="*/ 1345324 h 4960883"/>
              <a:gd name="connsiteX13" fmla="*/ 1023959 w 1055490"/>
              <a:gd name="connsiteY13" fmla="*/ 1177158 h 4960883"/>
              <a:gd name="connsiteX14" fmla="*/ 1034469 w 1055490"/>
              <a:gd name="connsiteY14" fmla="*/ 945931 h 4960883"/>
              <a:gd name="connsiteX15" fmla="*/ 1044980 w 1055490"/>
              <a:gd name="connsiteY15" fmla="*/ 662151 h 4960883"/>
              <a:gd name="connsiteX16" fmla="*/ 1034469 w 1055490"/>
              <a:gd name="connsiteY16" fmla="*/ 599089 h 4960883"/>
              <a:gd name="connsiteX17" fmla="*/ 1023959 w 1055490"/>
              <a:gd name="connsiteY17" fmla="*/ 567558 h 4960883"/>
              <a:gd name="connsiteX18" fmla="*/ 1034469 w 1055490"/>
              <a:gd name="connsiteY18" fmla="*/ 525517 h 4960883"/>
              <a:gd name="connsiteX19" fmla="*/ 1055490 w 1055490"/>
              <a:gd name="connsiteY19" fmla="*/ 451945 h 4960883"/>
              <a:gd name="connsiteX20" fmla="*/ 1055490 w 1055490"/>
              <a:gd name="connsiteY20" fmla="*/ 199696 h 4960883"/>
              <a:gd name="connsiteX21" fmla="*/ 1044980 w 1055490"/>
              <a:gd name="connsiteY21" fmla="*/ 73572 h 4960883"/>
              <a:gd name="connsiteX22" fmla="*/ 1044980 w 1055490"/>
              <a:gd name="connsiteY22" fmla="*/ 0 h 4960883"/>
              <a:gd name="connsiteX0" fmla="*/ 1034469 w 1060751"/>
              <a:gd name="connsiteY0" fmla="*/ 4960883 h 4960883"/>
              <a:gd name="connsiteX1" fmla="*/ 1044980 w 1060751"/>
              <a:gd name="connsiteY1" fmla="*/ 4340772 h 4960883"/>
              <a:gd name="connsiteX2" fmla="*/ 1055490 w 1060751"/>
              <a:gd name="connsiteY2" fmla="*/ 4309241 h 4960883"/>
              <a:gd name="connsiteX3" fmla="*/ 1051034 w 1060751"/>
              <a:gd name="connsiteY3" fmla="*/ 4197512 h 4960883"/>
              <a:gd name="connsiteX4" fmla="*/ 949359 w 1060751"/>
              <a:gd name="connsiteY4" fmla="*/ 4195340 h 4960883"/>
              <a:gd name="connsiteX5" fmla="*/ 0 w 1060751"/>
              <a:gd name="connsiteY5" fmla="*/ 3268603 h 4960883"/>
              <a:gd name="connsiteX6" fmla="*/ 971407 w 1060751"/>
              <a:gd name="connsiteY6" fmla="*/ 2196662 h 4960883"/>
              <a:gd name="connsiteX7" fmla="*/ 1034469 w 1060751"/>
              <a:gd name="connsiteY7" fmla="*/ 2186151 h 4960883"/>
              <a:gd name="connsiteX8" fmla="*/ 1034469 w 1060751"/>
              <a:gd name="connsiteY8" fmla="*/ 1912883 h 4960883"/>
              <a:gd name="connsiteX9" fmla="*/ 1044980 w 1060751"/>
              <a:gd name="connsiteY9" fmla="*/ 1755227 h 4960883"/>
              <a:gd name="connsiteX10" fmla="*/ 1034469 w 1060751"/>
              <a:gd name="connsiteY10" fmla="*/ 1576551 h 4960883"/>
              <a:gd name="connsiteX11" fmla="*/ 1023959 w 1060751"/>
              <a:gd name="connsiteY11" fmla="*/ 1439917 h 4960883"/>
              <a:gd name="connsiteX12" fmla="*/ 1034469 w 1060751"/>
              <a:gd name="connsiteY12" fmla="*/ 1345324 h 4960883"/>
              <a:gd name="connsiteX13" fmla="*/ 1023959 w 1060751"/>
              <a:gd name="connsiteY13" fmla="*/ 1177158 h 4960883"/>
              <a:gd name="connsiteX14" fmla="*/ 1034469 w 1060751"/>
              <a:gd name="connsiteY14" fmla="*/ 945931 h 4960883"/>
              <a:gd name="connsiteX15" fmla="*/ 1044980 w 1060751"/>
              <a:gd name="connsiteY15" fmla="*/ 662151 h 4960883"/>
              <a:gd name="connsiteX16" fmla="*/ 1034469 w 1060751"/>
              <a:gd name="connsiteY16" fmla="*/ 599089 h 4960883"/>
              <a:gd name="connsiteX17" fmla="*/ 1023959 w 1060751"/>
              <a:gd name="connsiteY17" fmla="*/ 567558 h 4960883"/>
              <a:gd name="connsiteX18" fmla="*/ 1034469 w 1060751"/>
              <a:gd name="connsiteY18" fmla="*/ 525517 h 4960883"/>
              <a:gd name="connsiteX19" fmla="*/ 1055490 w 1060751"/>
              <a:gd name="connsiteY19" fmla="*/ 451945 h 4960883"/>
              <a:gd name="connsiteX20" fmla="*/ 1055490 w 1060751"/>
              <a:gd name="connsiteY20" fmla="*/ 199696 h 4960883"/>
              <a:gd name="connsiteX21" fmla="*/ 1044980 w 1060751"/>
              <a:gd name="connsiteY21" fmla="*/ 73572 h 4960883"/>
              <a:gd name="connsiteX22" fmla="*/ 1044980 w 1060751"/>
              <a:gd name="connsiteY22" fmla="*/ 0 h 4960883"/>
              <a:gd name="connsiteX0" fmla="*/ 1034469 w 1060751"/>
              <a:gd name="connsiteY0" fmla="*/ 4960883 h 4960883"/>
              <a:gd name="connsiteX1" fmla="*/ 1044980 w 1060751"/>
              <a:gd name="connsiteY1" fmla="*/ 4340772 h 4960883"/>
              <a:gd name="connsiteX2" fmla="*/ 1055490 w 1060751"/>
              <a:gd name="connsiteY2" fmla="*/ 4309241 h 4960883"/>
              <a:gd name="connsiteX3" fmla="*/ 1051034 w 1060751"/>
              <a:gd name="connsiteY3" fmla="*/ 4197512 h 4960883"/>
              <a:gd name="connsiteX4" fmla="*/ 949359 w 1060751"/>
              <a:gd name="connsiteY4" fmla="*/ 4195340 h 4960883"/>
              <a:gd name="connsiteX5" fmla="*/ 0 w 1060751"/>
              <a:gd name="connsiteY5" fmla="*/ 3268603 h 4960883"/>
              <a:gd name="connsiteX6" fmla="*/ 971407 w 1060751"/>
              <a:gd name="connsiteY6" fmla="*/ 2196662 h 4960883"/>
              <a:gd name="connsiteX7" fmla="*/ 1034469 w 1060751"/>
              <a:gd name="connsiteY7" fmla="*/ 2186151 h 4960883"/>
              <a:gd name="connsiteX8" fmla="*/ 1034469 w 1060751"/>
              <a:gd name="connsiteY8" fmla="*/ 1912883 h 4960883"/>
              <a:gd name="connsiteX9" fmla="*/ 1044980 w 1060751"/>
              <a:gd name="connsiteY9" fmla="*/ 1755227 h 4960883"/>
              <a:gd name="connsiteX10" fmla="*/ 1034469 w 1060751"/>
              <a:gd name="connsiteY10" fmla="*/ 1576551 h 4960883"/>
              <a:gd name="connsiteX11" fmla="*/ 1023959 w 1060751"/>
              <a:gd name="connsiteY11" fmla="*/ 1439917 h 4960883"/>
              <a:gd name="connsiteX12" fmla="*/ 1034469 w 1060751"/>
              <a:gd name="connsiteY12" fmla="*/ 1345324 h 4960883"/>
              <a:gd name="connsiteX13" fmla="*/ 1023959 w 1060751"/>
              <a:gd name="connsiteY13" fmla="*/ 1177158 h 4960883"/>
              <a:gd name="connsiteX14" fmla="*/ 1034469 w 1060751"/>
              <a:gd name="connsiteY14" fmla="*/ 945931 h 4960883"/>
              <a:gd name="connsiteX15" fmla="*/ 1044980 w 1060751"/>
              <a:gd name="connsiteY15" fmla="*/ 662151 h 4960883"/>
              <a:gd name="connsiteX16" fmla="*/ 1034469 w 1060751"/>
              <a:gd name="connsiteY16" fmla="*/ 599089 h 4960883"/>
              <a:gd name="connsiteX17" fmla="*/ 1023959 w 1060751"/>
              <a:gd name="connsiteY17" fmla="*/ 567558 h 4960883"/>
              <a:gd name="connsiteX18" fmla="*/ 1034469 w 1060751"/>
              <a:gd name="connsiteY18" fmla="*/ 525517 h 4960883"/>
              <a:gd name="connsiteX19" fmla="*/ 1055490 w 1060751"/>
              <a:gd name="connsiteY19" fmla="*/ 451945 h 4960883"/>
              <a:gd name="connsiteX20" fmla="*/ 1055490 w 1060751"/>
              <a:gd name="connsiteY20" fmla="*/ 199696 h 4960883"/>
              <a:gd name="connsiteX21" fmla="*/ 1044980 w 1060751"/>
              <a:gd name="connsiteY21" fmla="*/ 73572 h 4960883"/>
              <a:gd name="connsiteX22" fmla="*/ 1044980 w 1060751"/>
              <a:gd name="connsiteY22" fmla="*/ 0 h 4960883"/>
              <a:gd name="connsiteX0" fmla="*/ 1034469 w 1060000"/>
              <a:gd name="connsiteY0" fmla="*/ 4960883 h 4960883"/>
              <a:gd name="connsiteX1" fmla="*/ 1044980 w 1060000"/>
              <a:gd name="connsiteY1" fmla="*/ 4340772 h 4960883"/>
              <a:gd name="connsiteX2" fmla="*/ 1051034 w 1060000"/>
              <a:gd name="connsiteY2" fmla="*/ 4197512 h 4960883"/>
              <a:gd name="connsiteX3" fmla="*/ 949359 w 1060000"/>
              <a:gd name="connsiteY3" fmla="*/ 4195340 h 4960883"/>
              <a:gd name="connsiteX4" fmla="*/ 0 w 1060000"/>
              <a:gd name="connsiteY4" fmla="*/ 3268603 h 4960883"/>
              <a:gd name="connsiteX5" fmla="*/ 971407 w 1060000"/>
              <a:gd name="connsiteY5" fmla="*/ 2196662 h 4960883"/>
              <a:gd name="connsiteX6" fmla="*/ 1034469 w 1060000"/>
              <a:gd name="connsiteY6" fmla="*/ 2186151 h 4960883"/>
              <a:gd name="connsiteX7" fmla="*/ 1034469 w 1060000"/>
              <a:gd name="connsiteY7" fmla="*/ 1912883 h 4960883"/>
              <a:gd name="connsiteX8" fmla="*/ 1044980 w 1060000"/>
              <a:gd name="connsiteY8" fmla="*/ 1755227 h 4960883"/>
              <a:gd name="connsiteX9" fmla="*/ 1034469 w 1060000"/>
              <a:gd name="connsiteY9" fmla="*/ 1576551 h 4960883"/>
              <a:gd name="connsiteX10" fmla="*/ 1023959 w 1060000"/>
              <a:gd name="connsiteY10" fmla="*/ 1439917 h 4960883"/>
              <a:gd name="connsiteX11" fmla="*/ 1034469 w 1060000"/>
              <a:gd name="connsiteY11" fmla="*/ 1345324 h 4960883"/>
              <a:gd name="connsiteX12" fmla="*/ 1023959 w 1060000"/>
              <a:gd name="connsiteY12" fmla="*/ 1177158 h 4960883"/>
              <a:gd name="connsiteX13" fmla="*/ 1034469 w 1060000"/>
              <a:gd name="connsiteY13" fmla="*/ 945931 h 4960883"/>
              <a:gd name="connsiteX14" fmla="*/ 1044980 w 1060000"/>
              <a:gd name="connsiteY14" fmla="*/ 662151 h 4960883"/>
              <a:gd name="connsiteX15" fmla="*/ 1034469 w 1060000"/>
              <a:gd name="connsiteY15" fmla="*/ 599089 h 4960883"/>
              <a:gd name="connsiteX16" fmla="*/ 1023959 w 1060000"/>
              <a:gd name="connsiteY16" fmla="*/ 567558 h 4960883"/>
              <a:gd name="connsiteX17" fmla="*/ 1034469 w 1060000"/>
              <a:gd name="connsiteY17" fmla="*/ 525517 h 4960883"/>
              <a:gd name="connsiteX18" fmla="*/ 1055490 w 1060000"/>
              <a:gd name="connsiteY18" fmla="*/ 451945 h 4960883"/>
              <a:gd name="connsiteX19" fmla="*/ 1055490 w 1060000"/>
              <a:gd name="connsiteY19" fmla="*/ 199696 h 4960883"/>
              <a:gd name="connsiteX20" fmla="*/ 1044980 w 1060000"/>
              <a:gd name="connsiteY20" fmla="*/ 73572 h 4960883"/>
              <a:gd name="connsiteX21" fmla="*/ 1044980 w 1060000"/>
              <a:gd name="connsiteY21" fmla="*/ 0 h 4960883"/>
              <a:gd name="connsiteX0" fmla="*/ 1034469 w 1060684"/>
              <a:gd name="connsiteY0" fmla="*/ 4960883 h 4960883"/>
              <a:gd name="connsiteX1" fmla="*/ 1051034 w 1060684"/>
              <a:gd name="connsiteY1" fmla="*/ 4197512 h 4960883"/>
              <a:gd name="connsiteX2" fmla="*/ 949359 w 1060684"/>
              <a:gd name="connsiteY2" fmla="*/ 4195340 h 4960883"/>
              <a:gd name="connsiteX3" fmla="*/ 0 w 1060684"/>
              <a:gd name="connsiteY3" fmla="*/ 3268603 h 4960883"/>
              <a:gd name="connsiteX4" fmla="*/ 971407 w 1060684"/>
              <a:gd name="connsiteY4" fmla="*/ 2196662 h 4960883"/>
              <a:gd name="connsiteX5" fmla="*/ 1034469 w 1060684"/>
              <a:gd name="connsiteY5" fmla="*/ 2186151 h 4960883"/>
              <a:gd name="connsiteX6" fmla="*/ 1034469 w 1060684"/>
              <a:gd name="connsiteY6" fmla="*/ 1912883 h 4960883"/>
              <a:gd name="connsiteX7" fmla="*/ 1044980 w 1060684"/>
              <a:gd name="connsiteY7" fmla="*/ 1755227 h 4960883"/>
              <a:gd name="connsiteX8" fmla="*/ 1034469 w 1060684"/>
              <a:gd name="connsiteY8" fmla="*/ 1576551 h 4960883"/>
              <a:gd name="connsiteX9" fmla="*/ 1023959 w 1060684"/>
              <a:gd name="connsiteY9" fmla="*/ 1439917 h 4960883"/>
              <a:gd name="connsiteX10" fmla="*/ 1034469 w 1060684"/>
              <a:gd name="connsiteY10" fmla="*/ 1345324 h 4960883"/>
              <a:gd name="connsiteX11" fmla="*/ 1023959 w 1060684"/>
              <a:gd name="connsiteY11" fmla="*/ 1177158 h 4960883"/>
              <a:gd name="connsiteX12" fmla="*/ 1034469 w 1060684"/>
              <a:gd name="connsiteY12" fmla="*/ 945931 h 4960883"/>
              <a:gd name="connsiteX13" fmla="*/ 1044980 w 1060684"/>
              <a:gd name="connsiteY13" fmla="*/ 662151 h 4960883"/>
              <a:gd name="connsiteX14" fmla="*/ 1034469 w 1060684"/>
              <a:gd name="connsiteY14" fmla="*/ 599089 h 4960883"/>
              <a:gd name="connsiteX15" fmla="*/ 1023959 w 1060684"/>
              <a:gd name="connsiteY15" fmla="*/ 567558 h 4960883"/>
              <a:gd name="connsiteX16" fmla="*/ 1034469 w 1060684"/>
              <a:gd name="connsiteY16" fmla="*/ 525517 h 4960883"/>
              <a:gd name="connsiteX17" fmla="*/ 1055490 w 1060684"/>
              <a:gd name="connsiteY17" fmla="*/ 451945 h 4960883"/>
              <a:gd name="connsiteX18" fmla="*/ 1055490 w 1060684"/>
              <a:gd name="connsiteY18" fmla="*/ 199696 h 4960883"/>
              <a:gd name="connsiteX19" fmla="*/ 1044980 w 1060684"/>
              <a:gd name="connsiteY19" fmla="*/ 73572 h 4960883"/>
              <a:gd name="connsiteX20" fmla="*/ 1044980 w 1060684"/>
              <a:gd name="connsiteY20" fmla="*/ 0 h 4960883"/>
              <a:gd name="connsiteX0" fmla="*/ 1034469 w 1067300"/>
              <a:gd name="connsiteY0" fmla="*/ 4960883 h 4960883"/>
              <a:gd name="connsiteX1" fmla="*/ 1051034 w 1067300"/>
              <a:gd name="connsiteY1" fmla="*/ 4197512 h 4960883"/>
              <a:gd name="connsiteX2" fmla="*/ 949359 w 1067300"/>
              <a:gd name="connsiteY2" fmla="*/ 4195340 h 4960883"/>
              <a:gd name="connsiteX3" fmla="*/ 0 w 1067300"/>
              <a:gd name="connsiteY3" fmla="*/ 3268603 h 4960883"/>
              <a:gd name="connsiteX4" fmla="*/ 971407 w 1067300"/>
              <a:gd name="connsiteY4" fmla="*/ 2196662 h 4960883"/>
              <a:gd name="connsiteX5" fmla="*/ 1034469 w 1067300"/>
              <a:gd name="connsiteY5" fmla="*/ 2186151 h 4960883"/>
              <a:gd name="connsiteX6" fmla="*/ 1034469 w 1067300"/>
              <a:gd name="connsiteY6" fmla="*/ 1912883 h 4960883"/>
              <a:gd name="connsiteX7" fmla="*/ 1044980 w 1067300"/>
              <a:gd name="connsiteY7" fmla="*/ 1755227 h 4960883"/>
              <a:gd name="connsiteX8" fmla="*/ 1034469 w 1067300"/>
              <a:gd name="connsiteY8" fmla="*/ 1576551 h 4960883"/>
              <a:gd name="connsiteX9" fmla="*/ 1023959 w 1067300"/>
              <a:gd name="connsiteY9" fmla="*/ 1439917 h 4960883"/>
              <a:gd name="connsiteX10" fmla="*/ 1034469 w 1067300"/>
              <a:gd name="connsiteY10" fmla="*/ 1345324 h 4960883"/>
              <a:gd name="connsiteX11" fmla="*/ 1023959 w 1067300"/>
              <a:gd name="connsiteY11" fmla="*/ 1177158 h 4960883"/>
              <a:gd name="connsiteX12" fmla="*/ 1034469 w 1067300"/>
              <a:gd name="connsiteY12" fmla="*/ 945931 h 4960883"/>
              <a:gd name="connsiteX13" fmla="*/ 1044980 w 1067300"/>
              <a:gd name="connsiteY13" fmla="*/ 662151 h 4960883"/>
              <a:gd name="connsiteX14" fmla="*/ 1034469 w 1067300"/>
              <a:gd name="connsiteY14" fmla="*/ 599089 h 4960883"/>
              <a:gd name="connsiteX15" fmla="*/ 1023959 w 1067300"/>
              <a:gd name="connsiteY15" fmla="*/ 567558 h 4960883"/>
              <a:gd name="connsiteX16" fmla="*/ 1034469 w 1067300"/>
              <a:gd name="connsiteY16" fmla="*/ 525517 h 4960883"/>
              <a:gd name="connsiteX17" fmla="*/ 1055490 w 1067300"/>
              <a:gd name="connsiteY17" fmla="*/ 451945 h 4960883"/>
              <a:gd name="connsiteX18" fmla="*/ 1055490 w 1067300"/>
              <a:gd name="connsiteY18" fmla="*/ 199696 h 4960883"/>
              <a:gd name="connsiteX19" fmla="*/ 1044980 w 1067300"/>
              <a:gd name="connsiteY19" fmla="*/ 73572 h 4960883"/>
              <a:gd name="connsiteX20" fmla="*/ 1044980 w 1067300"/>
              <a:gd name="connsiteY20" fmla="*/ 0 h 4960883"/>
              <a:gd name="connsiteX0" fmla="*/ 1034469 w 1088978"/>
              <a:gd name="connsiteY0" fmla="*/ 4960883 h 4960883"/>
              <a:gd name="connsiteX1" fmla="*/ 1051034 w 1088978"/>
              <a:gd name="connsiteY1" fmla="*/ 4197512 h 4960883"/>
              <a:gd name="connsiteX2" fmla="*/ 949359 w 1088978"/>
              <a:gd name="connsiteY2" fmla="*/ 4195340 h 4960883"/>
              <a:gd name="connsiteX3" fmla="*/ 0 w 1088978"/>
              <a:gd name="connsiteY3" fmla="*/ 3268603 h 4960883"/>
              <a:gd name="connsiteX4" fmla="*/ 971407 w 1088978"/>
              <a:gd name="connsiteY4" fmla="*/ 2196662 h 4960883"/>
              <a:gd name="connsiteX5" fmla="*/ 1034469 w 1088978"/>
              <a:gd name="connsiteY5" fmla="*/ 2186151 h 4960883"/>
              <a:gd name="connsiteX6" fmla="*/ 1034469 w 1088978"/>
              <a:gd name="connsiteY6" fmla="*/ 1912883 h 4960883"/>
              <a:gd name="connsiteX7" fmla="*/ 1044980 w 1088978"/>
              <a:gd name="connsiteY7" fmla="*/ 1755227 h 4960883"/>
              <a:gd name="connsiteX8" fmla="*/ 1034469 w 1088978"/>
              <a:gd name="connsiteY8" fmla="*/ 1576551 h 4960883"/>
              <a:gd name="connsiteX9" fmla="*/ 1023959 w 1088978"/>
              <a:gd name="connsiteY9" fmla="*/ 1439917 h 4960883"/>
              <a:gd name="connsiteX10" fmla="*/ 1034469 w 1088978"/>
              <a:gd name="connsiteY10" fmla="*/ 1345324 h 4960883"/>
              <a:gd name="connsiteX11" fmla="*/ 1023959 w 1088978"/>
              <a:gd name="connsiteY11" fmla="*/ 1177158 h 4960883"/>
              <a:gd name="connsiteX12" fmla="*/ 1034469 w 1088978"/>
              <a:gd name="connsiteY12" fmla="*/ 945931 h 4960883"/>
              <a:gd name="connsiteX13" fmla="*/ 1044980 w 1088978"/>
              <a:gd name="connsiteY13" fmla="*/ 662151 h 4960883"/>
              <a:gd name="connsiteX14" fmla="*/ 1034469 w 1088978"/>
              <a:gd name="connsiteY14" fmla="*/ 599089 h 4960883"/>
              <a:gd name="connsiteX15" fmla="*/ 1023959 w 1088978"/>
              <a:gd name="connsiteY15" fmla="*/ 567558 h 4960883"/>
              <a:gd name="connsiteX16" fmla="*/ 1034469 w 1088978"/>
              <a:gd name="connsiteY16" fmla="*/ 525517 h 4960883"/>
              <a:gd name="connsiteX17" fmla="*/ 1055490 w 1088978"/>
              <a:gd name="connsiteY17" fmla="*/ 451945 h 4960883"/>
              <a:gd name="connsiteX18" fmla="*/ 1055490 w 1088978"/>
              <a:gd name="connsiteY18" fmla="*/ 199696 h 4960883"/>
              <a:gd name="connsiteX19" fmla="*/ 1044980 w 1088978"/>
              <a:gd name="connsiteY19" fmla="*/ 73572 h 4960883"/>
              <a:gd name="connsiteX20" fmla="*/ 1044980 w 1088978"/>
              <a:gd name="connsiteY20" fmla="*/ 0 h 4960883"/>
              <a:gd name="connsiteX0" fmla="*/ 1034469 w 1055490"/>
              <a:gd name="connsiteY0" fmla="*/ 4960883 h 4960883"/>
              <a:gd name="connsiteX1" fmla="*/ 1051034 w 1055490"/>
              <a:gd name="connsiteY1" fmla="*/ 4197512 h 4960883"/>
              <a:gd name="connsiteX2" fmla="*/ 949359 w 1055490"/>
              <a:gd name="connsiteY2" fmla="*/ 4195340 h 4960883"/>
              <a:gd name="connsiteX3" fmla="*/ 0 w 1055490"/>
              <a:gd name="connsiteY3" fmla="*/ 3268603 h 4960883"/>
              <a:gd name="connsiteX4" fmla="*/ 971407 w 1055490"/>
              <a:gd name="connsiteY4" fmla="*/ 2196662 h 4960883"/>
              <a:gd name="connsiteX5" fmla="*/ 1034469 w 1055490"/>
              <a:gd name="connsiteY5" fmla="*/ 2186151 h 4960883"/>
              <a:gd name="connsiteX6" fmla="*/ 1034469 w 1055490"/>
              <a:gd name="connsiteY6" fmla="*/ 1912883 h 4960883"/>
              <a:gd name="connsiteX7" fmla="*/ 1044980 w 1055490"/>
              <a:gd name="connsiteY7" fmla="*/ 1755227 h 4960883"/>
              <a:gd name="connsiteX8" fmla="*/ 1034469 w 1055490"/>
              <a:gd name="connsiteY8" fmla="*/ 1576551 h 4960883"/>
              <a:gd name="connsiteX9" fmla="*/ 1023959 w 1055490"/>
              <a:gd name="connsiteY9" fmla="*/ 1439917 h 4960883"/>
              <a:gd name="connsiteX10" fmla="*/ 1034469 w 1055490"/>
              <a:gd name="connsiteY10" fmla="*/ 1345324 h 4960883"/>
              <a:gd name="connsiteX11" fmla="*/ 1023959 w 1055490"/>
              <a:gd name="connsiteY11" fmla="*/ 1177158 h 4960883"/>
              <a:gd name="connsiteX12" fmla="*/ 1034469 w 1055490"/>
              <a:gd name="connsiteY12" fmla="*/ 945931 h 4960883"/>
              <a:gd name="connsiteX13" fmla="*/ 1044980 w 1055490"/>
              <a:gd name="connsiteY13" fmla="*/ 662151 h 4960883"/>
              <a:gd name="connsiteX14" fmla="*/ 1034469 w 1055490"/>
              <a:gd name="connsiteY14" fmla="*/ 599089 h 4960883"/>
              <a:gd name="connsiteX15" fmla="*/ 1023959 w 1055490"/>
              <a:gd name="connsiteY15" fmla="*/ 567558 h 4960883"/>
              <a:gd name="connsiteX16" fmla="*/ 1034469 w 1055490"/>
              <a:gd name="connsiteY16" fmla="*/ 525517 h 4960883"/>
              <a:gd name="connsiteX17" fmla="*/ 1055490 w 1055490"/>
              <a:gd name="connsiteY17" fmla="*/ 451945 h 4960883"/>
              <a:gd name="connsiteX18" fmla="*/ 1055490 w 1055490"/>
              <a:gd name="connsiteY18" fmla="*/ 199696 h 4960883"/>
              <a:gd name="connsiteX19" fmla="*/ 1044980 w 1055490"/>
              <a:gd name="connsiteY19" fmla="*/ 73572 h 4960883"/>
              <a:gd name="connsiteX20" fmla="*/ 1044980 w 1055490"/>
              <a:gd name="connsiteY20" fmla="*/ 0 h 4960883"/>
              <a:gd name="connsiteX0" fmla="*/ 1034469 w 1055490"/>
              <a:gd name="connsiteY0" fmla="*/ 4960883 h 4960883"/>
              <a:gd name="connsiteX1" fmla="*/ 1051034 w 1055490"/>
              <a:gd name="connsiteY1" fmla="*/ 4197512 h 4960883"/>
              <a:gd name="connsiteX2" fmla="*/ 949359 w 1055490"/>
              <a:gd name="connsiteY2" fmla="*/ 4195340 h 4960883"/>
              <a:gd name="connsiteX3" fmla="*/ 0 w 1055490"/>
              <a:gd name="connsiteY3" fmla="*/ 3268603 h 4960883"/>
              <a:gd name="connsiteX4" fmla="*/ 971407 w 1055490"/>
              <a:gd name="connsiteY4" fmla="*/ 2196662 h 4960883"/>
              <a:gd name="connsiteX5" fmla="*/ 1034469 w 1055490"/>
              <a:gd name="connsiteY5" fmla="*/ 2186151 h 4960883"/>
              <a:gd name="connsiteX6" fmla="*/ 1034469 w 1055490"/>
              <a:gd name="connsiteY6" fmla="*/ 1912883 h 4960883"/>
              <a:gd name="connsiteX7" fmla="*/ 1044980 w 1055490"/>
              <a:gd name="connsiteY7" fmla="*/ 1755227 h 4960883"/>
              <a:gd name="connsiteX8" fmla="*/ 1034469 w 1055490"/>
              <a:gd name="connsiteY8" fmla="*/ 1576551 h 4960883"/>
              <a:gd name="connsiteX9" fmla="*/ 1023959 w 1055490"/>
              <a:gd name="connsiteY9" fmla="*/ 1439917 h 4960883"/>
              <a:gd name="connsiteX10" fmla="*/ 1034469 w 1055490"/>
              <a:gd name="connsiteY10" fmla="*/ 1345324 h 4960883"/>
              <a:gd name="connsiteX11" fmla="*/ 1023959 w 1055490"/>
              <a:gd name="connsiteY11" fmla="*/ 1177158 h 4960883"/>
              <a:gd name="connsiteX12" fmla="*/ 1034469 w 1055490"/>
              <a:gd name="connsiteY12" fmla="*/ 945931 h 4960883"/>
              <a:gd name="connsiteX13" fmla="*/ 1044980 w 1055490"/>
              <a:gd name="connsiteY13" fmla="*/ 662151 h 4960883"/>
              <a:gd name="connsiteX14" fmla="*/ 1034469 w 1055490"/>
              <a:gd name="connsiteY14" fmla="*/ 599089 h 4960883"/>
              <a:gd name="connsiteX15" fmla="*/ 1023959 w 1055490"/>
              <a:gd name="connsiteY15" fmla="*/ 567558 h 4960883"/>
              <a:gd name="connsiteX16" fmla="*/ 1034469 w 1055490"/>
              <a:gd name="connsiteY16" fmla="*/ 525517 h 4960883"/>
              <a:gd name="connsiteX17" fmla="*/ 1055490 w 1055490"/>
              <a:gd name="connsiteY17" fmla="*/ 451945 h 4960883"/>
              <a:gd name="connsiteX18" fmla="*/ 1055490 w 1055490"/>
              <a:gd name="connsiteY18" fmla="*/ 199696 h 4960883"/>
              <a:gd name="connsiteX19" fmla="*/ 1044980 w 1055490"/>
              <a:gd name="connsiteY19" fmla="*/ 73572 h 4960883"/>
              <a:gd name="connsiteX20" fmla="*/ 1044980 w 1055490"/>
              <a:gd name="connsiteY20" fmla="*/ 0 h 4960883"/>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96662 h 4970822"/>
              <a:gd name="connsiteX5" fmla="*/ 1034469 w 1063092"/>
              <a:gd name="connsiteY5" fmla="*/ 2186151 h 4970822"/>
              <a:gd name="connsiteX6" fmla="*/ 1034469 w 1063092"/>
              <a:gd name="connsiteY6" fmla="*/ 1912883 h 4970822"/>
              <a:gd name="connsiteX7" fmla="*/ 1044980 w 1063092"/>
              <a:gd name="connsiteY7" fmla="*/ 1755227 h 4970822"/>
              <a:gd name="connsiteX8" fmla="*/ 1034469 w 1063092"/>
              <a:gd name="connsiteY8" fmla="*/ 1576551 h 4970822"/>
              <a:gd name="connsiteX9" fmla="*/ 1023959 w 1063092"/>
              <a:gd name="connsiteY9" fmla="*/ 1439917 h 4970822"/>
              <a:gd name="connsiteX10" fmla="*/ 1034469 w 1063092"/>
              <a:gd name="connsiteY10" fmla="*/ 1345324 h 4970822"/>
              <a:gd name="connsiteX11" fmla="*/ 1023959 w 1063092"/>
              <a:gd name="connsiteY11" fmla="*/ 1177158 h 4970822"/>
              <a:gd name="connsiteX12" fmla="*/ 1034469 w 1063092"/>
              <a:gd name="connsiteY12" fmla="*/ 945931 h 4970822"/>
              <a:gd name="connsiteX13" fmla="*/ 1044980 w 1063092"/>
              <a:gd name="connsiteY13" fmla="*/ 662151 h 4970822"/>
              <a:gd name="connsiteX14" fmla="*/ 1034469 w 1063092"/>
              <a:gd name="connsiteY14" fmla="*/ 599089 h 4970822"/>
              <a:gd name="connsiteX15" fmla="*/ 1023959 w 1063092"/>
              <a:gd name="connsiteY15" fmla="*/ 567558 h 4970822"/>
              <a:gd name="connsiteX16" fmla="*/ 1034469 w 1063092"/>
              <a:gd name="connsiteY16" fmla="*/ 525517 h 4970822"/>
              <a:gd name="connsiteX17" fmla="*/ 1055490 w 1063092"/>
              <a:gd name="connsiteY17" fmla="*/ 451945 h 4970822"/>
              <a:gd name="connsiteX18" fmla="*/ 1055490 w 1063092"/>
              <a:gd name="connsiteY18" fmla="*/ 199696 h 4970822"/>
              <a:gd name="connsiteX19" fmla="*/ 1044980 w 1063092"/>
              <a:gd name="connsiteY19" fmla="*/ 73572 h 4970822"/>
              <a:gd name="connsiteX20" fmla="*/ 1044980 w 1063092"/>
              <a:gd name="connsiteY20"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34469 w 1063092"/>
              <a:gd name="connsiteY6" fmla="*/ 1912883 h 4970822"/>
              <a:gd name="connsiteX7" fmla="*/ 1044980 w 1063092"/>
              <a:gd name="connsiteY7" fmla="*/ 1755227 h 4970822"/>
              <a:gd name="connsiteX8" fmla="*/ 1034469 w 1063092"/>
              <a:gd name="connsiteY8" fmla="*/ 1576551 h 4970822"/>
              <a:gd name="connsiteX9" fmla="*/ 1023959 w 1063092"/>
              <a:gd name="connsiteY9" fmla="*/ 1439917 h 4970822"/>
              <a:gd name="connsiteX10" fmla="*/ 1034469 w 1063092"/>
              <a:gd name="connsiteY10" fmla="*/ 1345324 h 4970822"/>
              <a:gd name="connsiteX11" fmla="*/ 1023959 w 1063092"/>
              <a:gd name="connsiteY11" fmla="*/ 1177158 h 4970822"/>
              <a:gd name="connsiteX12" fmla="*/ 1034469 w 1063092"/>
              <a:gd name="connsiteY12" fmla="*/ 945931 h 4970822"/>
              <a:gd name="connsiteX13" fmla="*/ 1044980 w 1063092"/>
              <a:gd name="connsiteY13" fmla="*/ 662151 h 4970822"/>
              <a:gd name="connsiteX14" fmla="*/ 1034469 w 1063092"/>
              <a:gd name="connsiteY14" fmla="*/ 599089 h 4970822"/>
              <a:gd name="connsiteX15" fmla="*/ 1023959 w 1063092"/>
              <a:gd name="connsiteY15" fmla="*/ 567558 h 4970822"/>
              <a:gd name="connsiteX16" fmla="*/ 1034469 w 1063092"/>
              <a:gd name="connsiteY16" fmla="*/ 525517 h 4970822"/>
              <a:gd name="connsiteX17" fmla="*/ 1055490 w 1063092"/>
              <a:gd name="connsiteY17" fmla="*/ 451945 h 4970822"/>
              <a:gd name="connsiteX18" fmla="*/ 1055490 w 1063092"/>
              <a:gd name="connsiteY18" fmla="*/ 199696 h 4970822"/>
              <a:gd name="connsiteX19" fmla="*/ 1044980 w 1063092"/>
              <a:gd name="connsiteY19" fmla="*/ 73572 h 4970822"/>
              <a:gd name="connsiteX20" fmla="*/ 1044980 w 1063092"/>
              <a:gd name="connsiteY20"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34469 w 1063092"/>
              <a:gd name="connsiteY6" fmla="*/ 1912883 h 4970822"/>
              <a:gd name="connsiteX7" fmla="*/ 1044980 w 1063092"/>
              <a:gd name="connsiteY7" fmla="*/ 1755227 h 4970822"/>
              <a:gd name="connsiteX8" fmla="*/ 1034469 w 1063092"/>
              <a:gd name="connsiteY8" fmla="*/ 1576551 h 4970822"/>
              <a:gd name="connsiteX9" fmla="*/ 1023959 w 1063092"/>
              <a:gd name="connsiteY9" fmla="*/ 1439917 h 4970822"/>
              <a:gd name="connsiteX10" fmla="*/ 1034469 w 1063092"/>
              <a:gd name="connsiteY10" fmla="*/ 1345324 h 4970822"/>
              <a:gd name="connsiteX11" fmla="*/ 1023959 w 1063092"/>
              <a:gd name="connsiteY11" fmla="*/ 1177158 h 4970822"/>
              <a:gd name="connsiteX12" fmla="*/ 1034469 w 1063092"/>
              <a:gd name="connsiteY12" fmla="*/ 945931 h 4970822"/>
              <a:gd name="connsiteX13" fmla="*/ 1044980 w 1063092"/>
              <a:gd name="connsiteY13" fmla="*/ 662151 h 4970822"/>
              <a:gd name="connsiteX14" fmla="*/ 1034469 w 1063092"/>
              <a:gd name="connsiteY14" fmla="*/ 599089 h 4970822"/>
              <a:gd name="connsiteX15" fmla="*/ 1023959 w 1063092"/>
              <a:gd name="connsiteY15" fmla="*/ 567558 h 4970822"/>
              <a:gd name="connsiteX16" fmla="*/ 1034469 w 1063092"/>
              <a:gd name="connsiteY16" fmla="*/ 525517 h 4970822"/>
              <a:gd name="connsiteX17" fmla="*/ 1055490 w 1063092"/>
              <a:gd name="connsiteY17" fmla="*/ 451945 h 4970822"/>
              <a:gd name="connsiteX18" fmla="*/ 1055490 w 1063092"/>
              <a:gd name="connsiteY18" fmla="*/ 199696 h 4970822"/>
              <a:gd name="connsiteX19" fmla="*/ 1044980 w 1063092"/>
              <a:gd name="connsiteY19" fmla="*/ 73572 h 4970822"/>
              <a:gd name="connsiteX20" fmla="*/ 1044980 w 1063092"/>
              <a:gd name="connsiteY20"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44980 w 1063092"/>
              <a:gd name="connsiteY6" fmla="*/ 1755227 h 4970822"/>
              <a:gd name="connsiteX7" fmla="*/ 1034469 w 1063092"/>
              <a:gd name="connsiteY7" fmla="*/ 1576551 h 4970822"/>
              <a:gd name="connsiteX8" fmla="*/ 1023959 w 1063092"/>
              <a:gd name="connsiteY8" fmla="*/ 1439917 h 4970822"/>
              <a:gd name="connsiteX9" fmla="*/ 1034469 w 1063092"/>
              <a:gd name="connsiteY9" fmla="*/ 1345324 h 4970822"/>
              <a:gd name="connsiteX10" fmla="*/ 1023959 w 1063092"/>
              <a:gd name="connsiteY10" fmla="*/ 1177158 h 4970822"/>
              <a:gd name="connsiteX11" fmla="*/ 1034469 w 1063092"/>
              <a:gd name="connsiteY11" fmla="*/ 945931 h 4970822"/>
              <a:gd name="connsiteX12" fmla="*/ 1044980 w 1063092"/>
              <a:gd name="connsiteY12" fmla="*/ 662151 h 4970822"/>
              <a:gd name="connsiteX13" fmla="*/ 1034469 w 1063092"/>
              <a:gd name="connsiteY13" fmla="*/ 599089 h 4970822"/>
              <a:gd name="connsiteX14" fmla="*/ 1023959 w 1063092"/>
              <a:gd name="connsiteY14" fmla="*/ 567558 h 4970822"/>
              <a:gd name="connsiteX15" fmla="*/ 1034469 w 1063092"/>
              <a:gd name="connsiteY15" fmla="*/ 525517 h 4970822"/>
              <a:gd name="connsiteX16" fmla="*/ 1055490 w 1063092"/>
              <a:gd name="connsiteY16" fmla="*/ 451945 h 4970822"/>
              <a:gd name="connsiteX17" fmla="*/ 1055490 w 1063092"/>
              <a:gd name="connsiteY17" fmla="*/ 199696 h 4970822"/>
              <a:gd name="connsiteX18" fmla="*/ 1044980 w 1063092"/>
              <a:gd name="connsiteY18" fmla="*/ 73572 h 4970822"/>
              <a:gd name="connsiteX19" fmla="*/ 1044980 w 1063092"/>
              <a:gd name="connsiteY19"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34469 w 1063092"/>
              <a:gd name="connsiteY6" fmla="*/ 1576551 h 4970822"/>
              <a:gd name="connsiteX7" fmla="*/ 1023959 w 1063092"/>
              <a:gd name="connsiteY7" fmla="*/ 1439917 h 4970822"/>
              <a:gd name="connsiteX8" fmla="*/ 1034469 w 1063092"/>
              <a:gd name="connsiteY8" fmla="*/ 1345324 h 4970822"/>
              <a:gd name="connsiteX9" fmla="*/ 1023959 w 1063092"/>
              <a:gd name="connsiteY9" fmla="*/ 1177158 h 4970822"/>
              <a:gd name="connsiteX10" fmla="*/ 1034469 w 1063092"/>
              <a:gd name="connsiteY10" fmla="*/ 945931 h 4970822"/>
              <a:gd name="connsiteX11" fmla="*/ 1044980 w 1063092"/>
              <a:gd name="connsiteY11" fmla="*/ 662151 h 4970822"/>
              <a:gd name="connsiteX12" fmla="*/ 1034469 w 1063092"/>
              <a:gd name="connsiteY12" fmla="*/ 599089 h 4970822"/>
              <a:gd name="connsiteX13" fmla="*/ 1023959 w 1063092"/>
              <a:gd name="connsiteY13" fmla="*/ 567558 h 4970822"/>
              <a:gd name="connsiteX14" fmla="*/ 1034469 w 1063092"/>
              <a:gd name="connsiteY14" fmla="*/ 525517 h 4970822"/>
              <a:gd name="connsiteX15" fmla="*/ 1055490 w 1063092"/>
              <a:gd name="connsiteY15" fmla="*/ 451945 h 4970822"/>
              <a:gd name="connsiteX16" fmla="*/ 1055490 w 1063092"/>
              <a:gd name="connsiteY16" fmla="*/ 199696 h 4970822"/>
              <a:gd name="connsiteX17" fmla="*/ 1044980 w 1063092"/>
              <a:gd name="connsiteY17" fmla="*/ 73572 h 4970822"/>
              <a:gd name="connsiteX18" fmla="*/ 1044980 w 1063092"/>
              <a:gd name="connsiteY18"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23959 w 1063092"/>
              <a:gd name="connsiteY6" fmla="*/ 1439917 h 4970822"/>
              <a:gd name="connsiteX7" fmla="*/ 1034469 w 1063092"/>
              <a:gd name="connsiteY7" fmla="*/ 1345324 h 4970822"/>
              <a:gd name="connsiteX8" fmla="*/ 1023959 w 1063092"/>
              <a:gd name="connsiteY8" fmla="*/ 1177158 h 4970822"/>
              <a:gd name="connsiteX9" fmla="*/ 1034469 w 1063092"/>
              <a:gd name="connsiteY9" fmla="*/ 945931 h 4970822"/>
              <a:gd name="connsiteX10" fmla="*/ 1044980 w 1063092"/>
              <a:gd name="connsiteY10" fmla="*/ 662151 h 4970822"/>
              <a:gd name="connsiteX11" fmla="*/ 1034469 w 1063092"/>
              <a:gd name="connsiteY11" fmla="*/ 599089 h 4970822"/>
              <a:gd name="connsiteX12" fmla="*/ 1023959 w 1063092"/>
              <a:gd name="connsiteY12" fmla="*/ 567558 h 4970822"/>
              <a:gd name="connsiteX13" fmla="*/ 1034469 w 1063092"/>
              <a:gd name="connsiteY13" fmla="*/ 525517 h 4970822"/>
              <a:gd name="connsiteX14" fmla="*/ 1055490 w 1063092"/>
              <a:gd name="connsiteY14" fmla="*/ 451945 h 4970822"/>
              <a:gd name="connsiteX15" fmla="*/ 1055490 w 1063092"/>
              <a:gd name="connsiteY15" fmla="*/ 199696 h 4970822"/>
              <a:gd name="connsiteX16" fmla="*/ 1044980 w 1063092"/>
              <a:gd name="connsiteY16" fmla="*/ 73572 h 4970822"/>
              <a:gd name="connsiteX17" fmla="*/ 1044980 w 1063092"/>
              <a:gd name="connsiteY17"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34469 w 1063092"/>
              <a:gd name="connsiteY6" fmla="*/ 1345324 h 4970822"/>
              <a:gd name="connsiteX7" fmla="*/ 1023959 w 1063092"/>
              <a:gd name="connsiteY7" fmla="*/ 1177158 h 4970822"/>
              <a:gd name="connsiteX8" fmla="*/ 1034469 w 1063092"/>
              <a:gd name="connsiteY8" fmla="*/ 945931 h 4970822"/>
              <a:gd name="connsiteX9" fmla="*/ 1044980 w 1063092"/>
              <a:gd name="connsiteY9" fmla="*/ 662151 h 4970822"/>
              <a:gd name="connsiteX10" fmla="*/ 1034469 w 1063092"/>
              <a:gd name="connsiteY10" fmla="*/ 599089 h 4970822"/>
              <a:gd name="connsiteX11" fmla="*/ 1023959 w 1063092"/>
              <a:gd name="connsiteY11" fmla="*/ 567558 h 4970822"/>
              <a:gd name="connsiteX12" fmla="*/ 1034469 w 1063092"/>
              <a:gd name="connsiteY12" fmla="*/ 525517 h 4970822"/>
              <a:gd name="connsiteX13" fmla="*/ 1055490 w 1063092"/>
              <a:gd name="connsiteY13" fmla="*/ 451945 h 4970822"/>
              <a:gd name="connsiteX14" fmla="*/ 1055490 w 1063092"/>
              <a:gd name="connsiteY14" fmla="*/ 199696 h 4970822"/>
              <a:gd name="connsiteX15" fmla="*/ 1044980 w 1063092"/>
              <a:gd name="connsiteY15" fmla="*/ 73572 h 4970822"/>
              <a:gd name="connsiteX16" fmla="*/ 1044980 w 1063092"/>
              <a:gd name="connsiteY16"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23959 w 1063092"/>
              <a:gd name="connsiteY6" fmla="*/ 1177158 h 4970822"/>
              <a:gd name="connsiteX7" fmla="*/ 1034469 w 1063092"/>
              <a:gd name="connsiteY7" fmla="*/ 945931 h 4970822"/>
              <a:gd name="connsiteX8" fmla="*/ 1044980 w 1063092"/>
              <a:gd name="connsiteY8" fmla="*/ 662151 h 4970822"/>
              <a:gd name="connsiteX9" fmla="*/ 1034469 w 1063092"/>
              <a:gd name="connsiteY9" fmla="*/ 599089 h 4970822"/>
              <a:gd name="connsiteX10" fmla="*/ 1023959 w 1063092"/>
              <a:gd name="connsiteY10" fmla="*/ 567558 h 4970822"/>
              <a:gd name="connsiteX11" fmla="*/ 1034469 w 1063092"/>
              <a:gd name="connsiteY11" fmla="*/ 525517 h 4970822"/>
              <a:gd name="connsiteX12" fmla="*/ 1055490 w 1063092"/>
              <a:gd name="connsiteY12" fmla="*/ 451945 h 4970822"/>
              <a:gd name="connsiteX13" fmla="*/ 1055490 w 1063092"/>
              <a:gd name="connsiteY13" fmla="*/ 199696 h 4970822"/>
              <a:gd name="connsiteX14" fmla="*/ 1044980 w 1063092"/>
              <a:gd name="connsiteY14" fmla="*/ 73572 h 4970822"/>
              <a:gd name="connsiteX15" fmla="*/ 1044980 w 1063092"/>
              <a:gd name="connsiteY15"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34469 w 1063092"/>
              <a:gd name="connsiteY6" fmla="*/ 945931 h 4970822"/>
              <a:gd name="connsiteX7" fmla="*/ 1044980 w 1063092"/>
              <a:gd name="connsiteY7" fmla="*/ 662151 h 4970822"/>
              <a:gd name="connsiteX8" fmla="*/ 1034469 w 1063092"/>
              <a:gd name="connsiteY8" fmla="*/ 599089 h 4970822"/>
              <a:gd name="connsiteX9" fmla="*/ 1023959 w 1063092"/>
              <a:gd name="connsiteY9" fmla="*/ 567558 h 4970822"/>
              <a:gd name="connsiteX10" fmla="*/ 1034469 w 1063092"/>
              <a:gd name="connsiteY10" fmla="*/ 525517 h 4970822"/>
              <a:gd name="connsiteX11" fmla="*/ 1055490 w 1063092"/>
              <a:gd name="connsiteY11" fmla="*/ 451945 h 4970822"/>
              <a:gd name="connsiteX12" fmla="*/ 1055490 w 1063092"/>
              <a:gd name="connsiteY12" fmla="*/ 199696 h 4970822"/>
              <a:gd name="connsiteX13" fmla="*/ 1044980 w 1063092"/>
              <a:gd name="connsiteY13" fmla="*/ 73572 h 4970822"/>
              <a:gd name="connsiteX14" fmla="*/ 1044980 w 1063092"/>
              <a:gd name="connsiteY14"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44980 w 1063092"/>
              <a:gd name="connsiteY6" fmla="*/ 662151 h 4970822"/>
              <a:gd name="connsiteX7" fmla="*/ 1034469 w 1063092"/>
              <a:gd name="connsiteY7" fmla="*/ 599089 h 4970822"/>
              <a:gd name="connsiteX8" fmla="*/ 1023959 w 1063092"/>
              <a:gd name="connsiteY8" fmla="*/ 567558 h 4970822"/>
              <a:gd name="connsiteX9" fmla="*/ 1034469 w 1063092"/>
              <a:gd name="connsiteY9" fmla="*/ 525517 h 4970822"/>
              <a:gd name="connsiteX10" fmla="*/ 1055490 w 1063092"/>
              <a:gd name="connsiteY10" fmla="*/ 451945 h 4970822"/>
              <a:gd name="connsiteX11" fmla="*/ 1055490 w 1063092"/>
              <a:gd name="connsiteY11" fmla="*/ 199696 h 4970822"/>
              <a:gd name="connsiteX12" fmla="*/ 1044980 w 1063092"/>
              <a:gd name="connsiteY12" fmla="*/ 73572 h 4970822"/>
              <a:gd name="connsiteX13" fmla="*/ 1044980 w 1063092"/>
              <a:gd name="connsiteY13"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34469 w 1063092"/>
              <a:gd name="connsiteY6" fmla="*/ 599089 h 4970822"/>
              <a:gd name="connsiteX7" fmla="*/ 1023959 w 1063092"/>
              <a:gd name="connsiteY7" fmla="*/ 567558 h 4970822"/>
              <a:gd name="connsiteX8" fmla="*/ 1034469 w 1063092"/>
              <a:gd name="connsiteY8" fmla="*/ 525517 h 4970822"/>
              <a:gd name="connsiteX9" fmla="*/ 1055490 w 1063092"/>
              <a:gd name="connsiteY9" fmla="*/ 451945 h 4970822"/>
              <a:gd name="connsiteX10" fmla="*/ 1055490 w 1063092"/>
              <a:gd name="connsiteY10" fmla="*/ 199696 h 4970822"/>
              <a:gd name="connsiteX11" fmla="*/ 1044980 w 1063092"/>
              <a:gd name="connsiteY11" fmla="*/ 73572 h 4970822"/>
              <a:gd name="connsiteX12" fmla="*/ 1044980 w 1063092"/>
              <a:gd name="connsiteY12"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23959 w 1063092"/>
              <a:gd name="connsiteY6" fmla="*/ 567558 h 4970822"/>
              <a:gd name="connsiteX7" fmla="*/ 1034469 w 1063092"/>
              <a:gd name="connsiteY7" fmla="*/ 525517 h 4970822"/>
              <a:gd name="connsiteX8" fmla="*/ 1055490 w 1063092"/>
              <a:gd name="connsiteY8" fmla="*/ 451945 h 4970822"/>
              <a:gd name="connsiteX9" fmla="*/ 1055490 w 1063092"/>
              <a:gd name="connsiteY9" fmla="*/ 199696 h 4970822"/>
              <a:gd name="connsiteX10" fmla="*/ 1044980 w 1063092"/>
              <a:gd name="connsiteY10" fmla="*/ 73572 h 4970822"/>
              <a:gd name="connsiteX11" fmla="*/ 1044980 w 1063092"/>
              <a:gd name="connsiteY11"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34469 w 1063092"/>
              <a:gd name="connsiteY6" fmla="*/ 525517 h 4970822"/>
              <a:gd name="connsiteX7" fmla="*/ 1055490 w 1063092"/>
              <a:gd name="connsiteY7" fmla="*/ 451945 h 4970822"/>
              <a:gd name="connsiteX8" fmla="*/ 1055490 w 1063092"/>
              <a:gd name="connsiteY8" fmla="*/ 199696 h 4970822"/>
              <a:gd name="connsiteX9" fmla="*/ 1044980 w 1063092"/>
              <a:gd name="connsiteY9" fmla="*/ 73572 h 4970822"/>
              <a:gd name="connsiteX10" fmla="*/ 1044980 w 1063092"/>
              <a:gd name="connsiteY10"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55490 w 1063092"/>
              <a:gd name="connsiteY6" fmla="*/ 451945 h 4970822"/>
              <a:gd name="connsiteX7" fmla="*/ 1055490 w 1063092"/>
              <a:gd name="connsiteY7" fmla="*/ 199696 h 4970822"/>
              <a:gd name="connsiteX8" fmla="*/ 1044980 w 1063092"/>
              <a:gd name="connsiteY8" fmla="*/ 73572 h 4970822"/>
              <a:gd name="connsiteX9" fmla="*/ 1044980 w 1063092"/>
              <a:gd name="connsiteY9"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55490 w 1063092"/>
              <a:gd name="connsiteY6" fmla="*/ 199696 h 4970822"/>
              <a:gd name="connsiteX7" fmla="*/ 1044980 w 1063092"/>
              <a:gd name="connsiteY7" fmla="*/ 73572 h 4970822"/>
              <a:gd name="connsiteX8" fmla="*/ 1044980 w 1063092"/>
              <a:gd name="connsiteY8" fmla="*/ 0 h 4970822"/>
              <a:gd name="connsiteX0" fmla="*/ 1060973 w 1063092"/>
              <a:gd name="connsiteY0" fmla="*/ 5074190 h 5074190"/>
              <a:gd name="connsiteX1" fmla="*/ 1051034 w 1063092"/>
              <a:gd name="connsiteY1" fmla="*/ 4300880 h 5074190"/>
              <a:gd name="connsiteX2" fmla="*/ 949359 w 1063092"/>
              <a:gd name="connsiteY2" fmla="*/ 4298708 h 5074190"/>
              <a:gd name="connsiteX3" fmla="*/ 0 w 1063092"/>
              <a:gd name="connsiteY3" fmla="*/ 3371971 h 5074190"/>
              <a:gd name="connsiteX4" fmla="*/ 971407 w 1063092"/>
              <a:gd name="connsiteY4" fmla="*/ 2290091 h 5074190"/>
              <a:gd name="connsiteX5" fmla="*/ 1034469 w 1063092"/>
              <a:gd name="connsiteY5" fmla="*/ 2289519 h 5074190"/>
              <a:gd name="connsiteX6" fmla="*/ 1044980 w 1063092"/>
              <a:gd name="connsiteY6" fmla="*/ 176940 h 5074190"/>
              <a:gd name="connsiteX7" fmla="*/ 1044980 w 1063092"/>
              <a:gd name="connsiteY7" fmla="*/ 103368 h 5074190"/>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44980 w 1063092"/>
              <a:gd name="connsiteY6" fmla="*/ 0 h 4970822"/>
              <a:gd name="connsiteX0" fmla="*/ 1060973 w 1074797"/>
              <a:gd name="connsiteY0" fmla="*/ 5159665 h 5159665"/>
              <a:gd name="connsiteX1" fmla="*/ 1051034 w 1074797"/>
              <a:gd name="connsiteY1" fmla="*/ 4386355 h 5159665"/>
              <a:gd name="connsiteX2" fmla="*/ 949359 w 1074797"/>
              <a:gd name="connsiteY2" fmla="*/ 4384183 h 5159665"/>
              <a:gd name="connsiteX3" fmla="*/ 0 w 1074797"/>
              <a:gd name="connsiteY3" fmla="*/ 3457446 h 5159665"/>
              <a:gd name="connsiteX4" fmla="*/ 971407 w 1074797"/>
              <a:gd name="connsiteY4" fmla="*/ 2375566 h 5159665"/>
              <a:gd name="connsiteX5" fmla="*/ 1034469 w 1074797"/>
              <a:gd name="connsiteY5" fmla="*/ 2374994 h 5159665"/>
              <a:gd name="connsiteX6" fmla="*/ 1074797 w 1074797"/>
              <a:gd name="connsiteY6" fmla="*/ 0 h 515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797" h="5159665">
                <a:moveTo>
                  <a:pt x="1060973" y="5159665"/>
                </a:moveTo>
                <a:cubicBezTo>
                  <a:pt x="1064424" y="5000630"/>
                  <a:pt x="1065219" y="4513945"/>
                  <a:pt x="1051034" y="4386355"/>
                </a:cubicBezTo>
                <a:cubicBezTo>
                  <a:pt x="1053414" y="4381347"/>
                  <a:pt x="951043" y="4384347"/>
                  <a:pt x="949359" y="4384183"/>
                </a:cubicBezTo>
                <a:cubicBezTo>
                  <a:pt x="324818" y="4323297"/>
                  <a:pt x="3503" y="3795529"/>
                  <a:pt x="0" y="3457446"/>
                </a:cubicBezTo>
                <a:cubicBezTo>
                  <a:pt x="12071" y="2660031"/>
                  <a:pt x="597592" y="2397513"/>
                  <a:pt x="971407" y="2375566"/>
                </a:cubicBezTo>
                <a:cubicBezTo>
                  <a:pt x="982360" y="2374923"/>
                  <a:pt x="1013448" y="2378498"/>
                  <a:pt x="1034469" y="2374994"/>
                </a:cubicBezTo>
                <a:cubicBezTo>
                  <a:pt x="1046731" y="2010540"/>
                  <a:pt x="1072607" y="455448"/>
                  <a:pt x="1074797" y="0"/>
                </a:cubicBezTo>
              </a:path>
            </a:pathLst>
          </a:custGeom>
          <a:noFill/>
          <a:ln w="44450">
            <a:gradFill flip="none" rotWithShape="1">
              <a:gsLst>
                <a:gs pos="54000">
                  <a:srgbClr val="3376CC"/>
                </a:gs>
                <a:gs pos="0">
                  <a:srgbClr val="7030A0"/>
                </a:gs>
                <a:gs pos="78000">
                  <a:srgbClr val="00B0F0"/>
                </a:gs>
                <a:gs pos="100000">
                  <a:srgbClr val="00B0F0"/>
                </a:gs>
              </a:gsLst>
              <a:lin ang="5400000" scaled="1"/>
              <a:tileRect/>
            </a:gradFill>
            <a:prstDash val="sysDash"/>
            <a:headEnd type="none"/>
            <a:tailEnd type="stealth"/>
          </a:ln>
          <a:effectLst>
            <a:glow rad="63500">
              <a:schemeClr val="accent1">
                <a:satMod val="175000"/>
                <a:alpha val="40000"/>
              </a:schemeClr>
            </a:glo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Rounded Rectangle 9"/>
          <p:cNvSpPr/>
          <p:nvPr/>
        </p:nvSpPr>
        <p:spPr>
          <a:xfrm>
            <a:off x="2702641" y="5820299"/>
            <a:ext cx="3777343" cy="598714"/>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Non-Speaking Community</a:t>
            </a:r>
            <a:endParaRPr lang="en-US" sz="2400" b="1" dirty="0"/>
          </a:p>
        </p:txBody>
      </p:sp>
      <p:sp>
        <p:nvSpPr>
          <p:cNvPr id="11" name="Oval 10"/>
          <p:cNvSpPr/>
          <p:nvPr/>
        </p:nvSpPr>
        <p:spPr>
          <a:xfrm>
            <a:off x="3516516" y="126759"/>
            <a:ext cx="2117029" cy="682881"/>
          </a:xfrm>
          <a:prstGeom prst="ellipse">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Speaking</a:t>
            </a:r>
          </a:p>
          <a:p>
            <a:pPr algn="ctr"/>
            <a:r>
              <a:rPr lang="en-US" b="1" dirty="0" smtClean="0"/>
              <a:t>Community</a:t>
            </a:r>
            <a:endParaRPr lang="en-US" b="1" dirty="0"/>
          </a:p>
        </p:txBody>
      </p:sp>
      <p:sp>
        <p:nvSpPr>
          <p:cNvPr id="4" name="Freeform 3"/>
          <p:cNvSpPr/>
          <p:nvPr/>
        </p:nvSpPr>
        <p:spPr>
          <a:xfrm>
            <a:off x="3115776" y="492122"/>
            <a:ext cx="425520" cy="646870"/>
          </a:xfrm>
          <a:custGeom>
            <a:avLst/>
            <a:gdLst>
              <a:gd name="connsiteX0" fmla="*/ 441158 w 441158"/>
              <a:gd name="connsiteY0" fmla="*/ 0 h 525379"/>
              <a:gd name="connsiteX1" fmla="*/ 268705 w 441158"/>
              <a:gd name="connsiteY1" fmla="*/ 184484 h 525379"/>
              <a:gd name="connsiteX2" fmla="*/ 156411 w 441158"/>
              <a:gd name="connsiteY2" fmla="*/ 292769 h 525379"/>
              <a:gd name="connsiteX3" fmla="*/ 108284 w 441158"/>
              <a:gd name="connsiteY3" fmla="*/ 340895 h 525379"/>
              <a:gd name="connsiteX4" fmla="*/ 36095 w 441158"/>
              <a:gd name="connsiteY4" fmla="*/ 449179 h 525379"/>
              <a:gd name="connsiteX5" fmla="*/ 16042 w 441158"/>
              <a:gd name="connsiteY5" fmla="*/ 489284 h 525379"/>
              <a:gd name="connsiteX6" fmla="*/ 8021 w 441158"/>
              <a:gd name="connsiteY6" fmla="*/ 505326 h 525379"/>
              <a:gd name="connsiteX7" fmla="*/ 0 w 441158"/>
              <a:gd name="connsiteY7" fmla="*/ 525379 h 525379"/>
              <a:gd name="connsiteX0" fmla="*/ 441158 w 441158"/>
              <a:gd name="connsiteY0" fmla="*/ 0 h 525379"/>
              <a:gd name="connsiteX1" fmla="*/ 268705 w 441158"/>
              <a:gd name="connsiteY1" fmla="*/ 184484 h 525379"/>
              <a:gd name="connsiteX2" fmla="*/ 108284 w 441158"/>
              <a:gd name="connsiteY2" fmla="*/ 340895 h 525379"/>
              <a:gd name="connsiteX3" fmla="*/ 36095 w 441158"/>
              <a:gd name="connsiteY3" fmla="*/ 449179 h 525379"/>
              <a:gd name="connsiteX4" fmla="*/ 16042 w 441158"/>
              <a:gd name="connsiteY4" fmla="*/ 489284 h 525379"/>
              <a:gd name="connsiteX5" fmla="*/ 8021 w 441158"/>
              <a:gd name="connsiteY5" fmla="*/ 505326 h 525379"/>
              <a:gd name="connsiteX6" fmla="*/ 0 w 441158"/>
              <a:gd name="connsiteY6" fmla="*/ 525379 h 525379"/>
              <a:gd name="connsiteX0" fmla="*/ 441158 w 441158"/>
              <a:gd name="connsiteY0" fmla="*/ 0 h 525379"/>
              <a:gd name="connsiteX1" fmla="*/ 268705 w 441158"/>
              <a:gd name="connsiteY1" fmla="*/ 184484 h 525379"/>
              <a:gd name="connsiteX2" fmla="*/ 108284 w 441158"/>
              <a:gd name="connsiteY2" fmla="*/ 340895 h 525379"/>
              <a:gd name="connsiteX3" fmla="*/ 36095 w 441158"/>
              <a:gd name="connsiteY3" fmla="*/ 449179 h 525379"/>
              <a:gd name="connsiteX4" fmla="*/ 16042 w 441158"/>
              <a:gd name="connsiteY4" fmla="*/ 489284 h 525379"/>
              <a:gd name="connsiteX5" fmla="*/ 8021 w 441158"/>
              <a:gd name="connsiteY5" fmla="*/ 505326 h 525379"/>
              <a:gd name="connsiteX6" fmla="*/ 0 w 441158"/>
              <a:gd name="connsiteY6" fmla="*/ 525379 h 525379"/>
              <a:gd name="connsiteX0" fmla="*/ 441158 w 441158"/>
              <a:gd name="connsiteY0" fmla="*/ 0 h 525379"/>
              <a:gd name="connsiteX1" fmla="*/ 268705 w 441158"/>
              <a:gd name="connsiteY1" fmla="*/ 184484 h 525379"/>
              <a:gd name="connsiteX2" fmla="*/ 36095 w 441158"/>
              <a:gd name="connsiteY2" fmla="*/ 449179 h 525379"/>
              <a:gd name="connsiteX3" fmla="*/ 16042 w 441158"/>
              <a:gd name="connsiteY3" fmla="*/ 489284 h 525379"/>
              <a:gd name="connsiteX4" fmla="*/ 8021 w 441158"/>
              <a:gd name="connsiteY4" fmla="*/ 505326 h 525379"/>
              <a:gd name="connsiteX5" fmla="*/ 0 w 441158"/>
              <a:gd name="connsiteY5" fmla="*/ 525379 h 525379"/>
              <a:gd name="connsiteX0" fmla="*/ 441158 w 441158"/>
              <a:gd name="connsiteY0" fmla="*/ 0 h 525379"/>
              <a:gd name="connsiteX1" fmla="*/ 100263 w 441158"/>
              <a:gd name="connsiteY1" fmla="*/ 132348 h 525379"/>
              <a:gd name="connsiteX2" fmla="*/ 36095 w 441158"/>
              <a:gd name="connsiteY2" fmla="*/ 449179 h 525379"/>
              <a:gd name="connsiteX3" fmla="*/ 16042 w 441158"/>
              <a:gd name="connsiteY3" fmla="*/ 489284 h 525379"/>
              <a:gd name="connsiteX4" fmla="*/ 8021 w 441158"/>
              <a:gd name="connsiteY4" fmla="*/ 505326 h 525379"/>
              <a:gd name="connsiteX5" fmla="*/ 0 w 441158"/>
              <a:gd name="connsiteY5" fmla="*/ 525379 h 525379"/>
              <a:gd name="connsiteX0" fmla="*/ 429126 w 429126"/>
              <a:gd name="connsiteY0" fmla="*/ 0 h 545431"/>
              <a:gd name="connsiteX1" fmla="*/ 100263 w 429126"/>
              <a:gd name="connsiteY1" fmla="*/ 152400 h 545431"/>
              <a:gd name="connsiteX2" fmla="*/ 36095 w 429126"/>
              <a:gd name="connsiteY2" fmla="*/ 469231 h 545431"/>
              <a:gd name="connsiteX3" fmla="*/ 16042 w 429126"/>
              <a:gd name="connsiteY3" fmla="*/ 509336 h 545431"/>
              <a:gd name="connsiteX4" fmla="*/ 8021 w 429126"/>
              <a:gd name="connsiteY4" fmla="*/ 525378 h 545431"/>
              <a:gd name="connsiteX5" fmla="*/ 0 w 429126"/>
              <a:gd name="connsiteY5" fmla="*/ 545431 h 545431"/>
              <a:gd name="connsiteX0" fmla="*/ 429126 w 429126"/>
              <a:gd name="connsiteY0" fmla="*/ 0 h 545431"/>
              <a:gd name="connsiteX1" fmla="*/ 100263 w 429126"/>
              <a:gd name="connsiteY1" fmla="*/ 152400 h 545431"/>
              <a:gd name="connsiteX2" fmla="*/ 36095 w 429126"/>
              <a:gd name="connsiteY2" fmla="*/ 469231 h 545431"/>
              <a:gd name="connsiteX3" fmla="*/ 16042 w 429126"/>
              <a:gd name="connsiteY3" fmla="*/ 509336 h 545431"/>
              <a:gd name="connsiteX4" fmla="*/ 8021 w 429126"/>
              <a:gd name="connsiteY4" fmla="*/ 525378 h 545431"/>
              <a:gd name="connsiteX5" fmla="*/ 0 w 429126"/>
              <a:gd name="connsiteY5" fmla="*/ 545431 h 545431"/>
              <a:gd name="connsiteX0" fmla="*/ 423367 w 423367"/>
              <a:gd name="connsiteY0" fmla="*/ 0 h 681789"/>
              <a:gd name="connsiteX1" fmla="*/ 94504 w 423367"/>
              <a:gd name="connsiteY1" fmla="*/ 152400 h 681789"/>
              <a:gd name="connsiteX2" fmla="*/ 30336 w 423367"/>
              <a:gd name="connsiteY2" fmla="*/ 469231 h 681789"/>
              <a:gd name="connsiteX3" fmla="*/ 10283 w 423367"/>
              <a:gd name="connsiteY3" fmla="*/ 509336 h 681789"/>
              <a:gd name="connsiteX4" fmla="*/ 2262 w 423367"/>
              <a:gd name="connsiteY4" fmla="*/ 525378 h 681789"/>
              <a:gd name="connsiteX5" fmla="*/ 54399 w 423367"/>
              <a:gd name="connsiteY5" fmla="*/ 681789 h 681789"/>
              <a:gd name="connsiteX0" fmla="*/ 413975 w 413975"/>
              <a:gd name="connsiteY0" fmla="*/ 0 h 681789"/>
              <a:gd name="connsiteX1" fmla="*/ 85112 w 413975"/>
              <a:gd name="connsiteY1" fmla="*/ 152400 h 681789"/>
              <a:gd name="connsiteX2" fmla="*/ 20944 w 413975"/>
              <a:gd name="connsiteY2" fmla="*/ 469231 h 681789"/>
              <a:gd name="connsiteX3" fmla="*/ 891 w 413975"/>
              <a:gd name="connsiteY3" fmla="*/ 509336 h 681789"/>
              <a:gd name="connsiteX4" fmla="*/ 45007 w 413975"/>
              <a:gd name="connsiteY4" fmla="*/ 681789 h 681789"/>
              <a:gd name="connsiteX0" fmla="*/ 394132 w 394132"/>
              <a:gd name="connsiteY0" fmla="*/ 0 h 681789"/>
              <a:gd name="connsiteX1" fmla="*/ 65269 w 394132"/>
              <a:gd name="connsiteY1" fmla="*/ 152400 h 681789"/>
              <a:gd name="connsiteX2" fmla="*/ 1101 w 394132"/>
              <a:gd name="connsiteY2" fmla="*/ 469231 h 681789"/>
              <a:gd name="connsiteX3" fmla="*/ 25164 w 394132"/>
              <a:gd name="connsiteY3" fmla="*/ 681789 h 681789"/>
              <a:gd name="connsiteX0" fmla="*/ 369051 w 369051"/>
              <a:gd name="connsiteY0" fmla="*/ 0 h 681789"/>
              <a:gd name="connsiteX1" fmla="*/ 40188 w 369051"/>
              <a:gd name="connsiteY1" fmla="*/ 152400 h 681789"/>
              <a:gd name="connsiteX2" fmla="*/ 83 w 369051"/>
              <a:gd name="connsiteY2" fmla="*/ 681789 h 681789"/>
              <a:gd name="connsiteX0" fmla="*/ 386355 w 386355"/>
              <a:gd name="connsiteY0" fmla="*/ 0 h 681789"/>
              <a:gd name="connsiteX1" fmla="*/ 57492 w 386355"/>
              <a:gd name="connsiteY1" fmla="*/ 152400 h 681789"/>
              <a:gd name="connsiteX2" fmla="*/ 17387 w 386355"/>
              <a:gd name="connsiteY2" fmla="*/ 681789 h 681789"/>
              <a:gd name="connsiteX0" fmla="*/ 364365 w 364365"/>
              <a:gd name="connsiteY0" fmla="*/ 0 h 661736"/>
              <a:gd name="connsiteX1" fmla="*/ 35502 w 364365"/>
              <a:gd name="connsiteY1" fmla="*/ 152400 h 661736"/>
              <a:gd name="connsiteX2" fmla="*/ 3418 w 364365"/>
              <a:gd name="connsiteY2" fmla="*/ 661736 h 661736"/>
              <a:gd name="connsiteX0" fmla="*/ 372187 w 372187"/>
              <a:gd name="connsiteY0" fmla="*/ 0 h 661736"/>
              <a:gd name="connsiteX1" fmla="*/ 43324 w 372187"/>
              <a:gd name="connsiteY1" fmla="*/ 152400 h 661736"/>
              <a:gd name="connsiteX2" fmla="*/ 11240 w 372187"/>
              <a:gd name="connsiteY2" fmla="*/ 661736 h 661736"/>
              <a:gd name="connsiteX0" fmla="*/ 390660 w 390660"/>
              <a:gd name="connsiteY0" fmla="*/ 0 h 661736"/>
              <a:gd name="connsiteX1" fmla="*/ 61797 w 390660"/>
              <a:gd name="connsiteY1" fmla="*/ 152400 h 661736"/>
              <a:gd name="connsiteX2" fmla="*/ 29713 w 390660"/>
              <a:gd name="connsiteY2" fmla="*/ 661736 h 661736"/>
              <a:gd name="connsiteX0" fmla="*/ 376418 w 376418"/>
              <a:gd name="connsiteY0" fmla="*/ 0 h 657725"/>
              <a:gd name="connsiteX1" fmla="*/ 43544 w 376418"/>
              <a:gd name="connsiteY1" fmla="*/ 148389 h 657725"/>
              <a:gd name="connsiteX2" fmla="*/ 11460 w 376418"/>
              <a:gd name="connsiteY2" fmla="*/ 657725 h 657725"/>
              <a:gd name="connsiteX0" fmla="*/ 380648 w 380648"/>
              <a:gd name="connsiteY0" fmla="*/ 52566 h 533828"/>
              <a:gd name="connsiteX1" fmla="*/ 43764 w 380648"/>
              <a:gd name="connsiteY1" fmla="*/ 24492 h 533828"/>
              <a:gd name="connsiteX2" fmla="*/ 11680 w 380648"/>
              <a:gd name="connsiteY2" fmla="*/ 533828 h 533828"/>
              <a:gd name="connsiteX0" fmla="*/ 414562 w 414562"/>
              <a:gd name="connsiteY0" fmla="*/ 0 h 669756"/>
              <a:gd name="connsiteX1" fmla="*/ 45594 w 414562"/>
              <a:gd name="connsiteY1" fmla="*/ 160420 h 669756"/>
              <a:gd name="connsiteX2" fmla="*/ 13510 w 414562"/>
              <a:gd name="connsiteY2" fmla="*/ 669756 h 669756"/>
              <a:gd name="connsiteX0" fmla="*/ 414562 w 414562"/>
              <a:gd name="connsiteY0" fmla="*/ 0 h 629650"/>
              <a:gd name="connsiteX1" fmla="*/ 45594 w 414562"/>
              <a:gd name="connsiteY1" fmla="*/ 120314 h 629650"/>
              <a:gd name="connsiteX2" fmla="*/ 13510 w 414562"/>
              <a:gd name="connsiteY2" fmla="*/ 629650 h 629650"/>
              <a:gd name="connsiteX0" fmla="*/ 414562 w 414562"/>
              <a:gd name="connsiteY0" fmla="*/ 1092 h 630742"/>
              <a:gd name="connsiteX1" fmla="*/ 45594 w 414562"/>
              <a:gd name="connsiteY1" fmla="*/ 121406 h 630742"/>
              <a:gd name="connsiteX2" fmla="*/ 13510 w 414562"/>
              <a:gd name="connsiteY2" fmla="*/ 630742 h 630742"/>
              <a:gd name="connsiteX0" fmla="*/ 428560 w 428560"/>
              <a:gd name="connsiteY0" fmla="*/ 847 h 630497"/>
              <a:gd name="connsiteX1" fmla="*/ 59592 w 428560"/>
              <a:gd name="connsiteY1" fmla="*/ 121161 h 630497"/>
              <a:gd name="connsiteX2" fmla="*/ 27508 w 428560"/>
              <a:gd name="connsiteY2" fmla="*/ 630497 h 630497"/>
              <a:gd name="connsiteX0" fmla="*/ 417051 w 417051"/>
              <a:gd name="connsiteY0" fmla="*/ 1177 h 646870"/>
              <a:gd name="connsiteX1" fmla="*/ 48083 w 417051"/>
              <a:gd name="connsiteY1" fmla="*/ 121491 h 646870"/>
              <a:gd name="connsiteX2" fmla="*/ 11988 w 417051"/>
              <a:gd name="connsiteY2" fmla="*/ 646870 h 646870"/>
              <a:gd name="connsiteX0" fmla="*/ 425520 w 425520"/>
              <a:gd name="connsiteY0" fmla="*/ 1177 h 646870"/>
              <a:gd name="connsiteX1" fmla="*/ 56552 w 425520"/>
              <a:gd name="connsiteY1" fmla="*/ 121491 h 646870"/>
              <a:gd name="connsiteX2" fmla="*/ 20457 w 425520"/>
              <a:gd name="connsiteY2" fmla="*/ 646870 h 646870"/>
            </a:gdLst>
            <a:ahLst/>
            <a:cxnLst>
              <a:cxn ang="0">
                <a:pos x="connsiteX0" y="connsiteY0"/>
              </a:cxn>
              <a:cxn ang="0">
                <a:pos x="connsiteX1" y="connsiteY1"/>
              </a:cxn>
              <a:cxn ang="0">
                <a:pos x="connsiteX2" y="connsiteY2"/>
              </a:cxn>
            </a:cxnLst>
            <a:rect l="l" t="t" r="r" b="b"/>
            <a:pathLst>
              <a:path w="425520" h="646870">
                <a:moveTo>
                  <a:pt x="425520" y="1177"/>
                </a:moveTo>
                <a:cubicBezTo>
                  <a:pt x="319909" y="-5507"/>
                  <a:pt x="124063" y="13876"/>
                  <a:pt x="56552" y="121491"/>
                </a:cubicBezTo>
                <a:cubicBezTo>
                  <a:pt x="-10959" y="229107"/>
                  <a:pt x="-11293" y="283919"/>
                  <a:pt x="20457" y="646870"/>
                </a:cubicBezTo>
              </a:path>
            </a:pathLst>
          </a:custGeom>
          <a:noFill/>
          <a:ln w="38100">
            <a:solidFill>
              <a:srgbClr val="FF0000"/>
            </a:solidFill>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453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grpId="0" nodeType="clickEffect">
                                  <p:stCondLst>
                                    <p:cond delay="0"/>
                                  </p:stCondLst>
                                  <p:endCondLst>
                                    <p:cond evt="onNext" delay="0">
                                      <p:tgtEl>
                                        <p:sldTgt/>
                                      </p:tgtEl>
                                    </p:cond>
                                  </p:end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3497" y="1564477"/>
            <a:ext cx="6700171" cy="685213"/>
          </a:xfrm>
        </p:spPr>
        <p:txBody>
          <a:bodyPr/>
          <a:lstStyle/>
          <a:p>
            <a:r>
              <a:rPr lang="en-US" dirty="0" smtClean="0"/>
              <a:t>Teacher Training System</a:t>
            </a:r>
            <a:endParaRPr lang="en-US" dirty="0"/>
          </a:p>
        </p:txBody>
      </p:sp>
      <p:sp>
        <p:nvSpPr>
          <p:cNvPr id="4" name="Content Placeholder 3"/>
          <p:cNvSpPr>
            <a:spLocks noGrp="1"/>
          </p:cNvSpPr>
          <p:nvPr>
            <p:ph sz="half" idx="1"/>
          </p:nvPr>
        </p:nvSpPr>
        <p:spPr/>
        <p:txBody>
          <a:bodyPr/>
          <a:lstStyle/>
          <a:p>
            <a:endParaRPr lang="en-US" dirty="0"/>
          </a:p>
        </p:txBody>
      </p:sp>
      <p:sp>
        <p:nvSpPr>
          <p:cNvPr id="5" name="Content Placeholder 4"/>
          <p:cNvSpPr>
            <a:spLocks noGrp="1"/>
          </p:cNvSpPr>
          <p:nvPr>
            <p:ph idx="10"/>
          </p:nvPr>
        </p:nvSpPr>
        <p:spPr/>
        <p:txBody>
          <a:bodyPr/>
          <a:lstStyle/>
          <a:p>
            <a:r>
              <a:rPr lang="en-US" dirty="0" smtClean="0"/>
              <a:t>Well trained and experienced teachers efficiently </a:t>
            </a:r>
            <a:r>
              <a:rPr lang="en-US" dirty="0"/>
              <a:t>facilitate </a:t>
            </a:r>
            <a:r>
              <a:rPr lang="en-US" dirty="0" smtClean="0"/>
              <a:t>the transfer and </a:t>
            </a:r>
            <a:r>
              <a:rPr lang="en-US" dirty="0"/>
              <a:t>acquisition of the target language</a:t>
            </a:r>
          </a:p>
        </p:txBody>
      </p:sp>
    </p:spTree>
    <p:extLst>
      <p:ext uri="{BB962C8B-B14F-4D97-AF65-F5344CB8AC3E}">
        <p14:creationId xmlns:p14="http://schemas.microsoft.com/office/powerpoint/2010/main" val="1488172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backbone of language transfer</a:t>
            </a:r>
            <a:endParaRPr lang="en-US" dirty="0"/>
          </a:p>
        </p:txBody>
      </p:sp>
      <p:sp>
        <p:nvSpPr>
          <p:cNvPr id="6" name="Content Placeholder 5"/>
          <p:cNvSpPr>
            <a:spLocks noGrp="1"/>
          </p:cNvSpPr>
          <p:nvPr>
            <p:ph idx="1"/>
          </p:nvPr>
        </p:nvSpPr>
        <p:spPr/>
        <p:txBody>
          <a:bodyPr/>
          <a:lstStyle/>
          <a:p>
            <a:pPr marL="457200" indent="-457200">
              <a:buFont typeface="Arial" panose="020B0604020202020204" pitchFamily="34" charset="0"/>
              <a:buChar char="•"/>
            </a:pPr>
            <a:r>
              <a:rPr lang="en-US" dirty="0" smtClean="0"/>
              <a:t>How many teachers are needed?</a:t>
            </a:r>
          </a:p>
          <a:p>
            <a:pPr marL="457200" indent="-457200">
              <a:buFont typeface="Arial" panose="020B0604020202020204" pitchFamily="34" charset="0"/>
              <a:buChar char="•"/>
            </a:pPr>
            <a:r>
              <a:rPr lang="en-US" dirty="0" smtClean="0"/>
              <a:t>At what levels are teachers needed?</a:t>
            </a:r>
          </a:p>
          <a:p>
            <a:pPr marL="457200" indent="-457200">
              <a:buFont typeface="Arial" panose="020B0604020202020204" pitchFamily="34" charset="0"/>
              <a:buChar char="•"/>
            </a:pPr>
            <a:r>
              <a:rPr lang="en-US" dirty="0" smtClean="0"/>
              <a:t>Adult language teachers</a:t>
            </a:r>
          </a:p>
          <a:p>
            <a:pPr marL="1200150" lvl="1" indent="-457200">
              <a:buFont typeface="Arial" panose="020B0604020202020204" pitchFamily="34" charset="0"/>
              <a:buChar char="•"/>
            </a:pPr>
            <a:r>
              <a:rPr lang="en-US" dirty="0" smtClean="0"/>
              <a:t>Build a bridge</a:t>
            </a:r>
          </a:p>
          <a:p>
            <a:pPr marL="1200150" lvl="1" indent="-457200">
              <a:buFont typeface="Arial" panose="020B0604020202020204" pitchFamily="34" charset="0"/>
              <a:buChar char="•"/>
            </a:pPr>
            <a:r>
              <a:rPr lang="en-US" dirty="0" smtClean="0"/>
              <a:t>More teachers</a:t>
            </a:r>
          </a:p>
          <a:p>
            <a:pPr marL="1200150" lvl="1" indent="-457200">
              <a:buFont typeface="Arial" panose="020B0604020202020204" pitchFamily="34" charset="0"/>
              <a:buChar char="•"/>
            </a:pPr>
            <a:r>
              <a:rPr lang="en-US" dirty="0" smtClean="0"/>
              <a:t>Community learning</a:t>
            </a:r>
          </a:p>
          <a:p>
            <a:pPr marL="457200" indent="-457200">
              <a:buFont typeface="Arial" panose="020B0604020202020204" pitchFamily="34" charset="0"/>
              <a:buChar char="•"/>
            </a:pPr>
            <a:r>
              <a:rPr lang="en-US" dirty="0" smtClean="0"/>
              <a:t>Youth language teachers</a:t>
            </a:r>
          </a:p>
          <a:p>
            <a:pPr marL="1200150" lvl="1" indent="-457200">
              <a:buFont typeface="Arial" panose="020B0604020202020204" pitchFamily="34" charset="0"/>
              <a:buChar char="•"/>
            </a:pPr>
            <a:r>
              <a:rPr lang="en-US" dirty="0" smtClean="0"/>
              <a:t>Language acquisition</a:t>
            </a:r>
          </a:p>
          <a:p>
            <a:pPr marL="1200150" lvl="1" indent="-457200">
              <a:buFont typeface="Arial" panose="020B0604020202020204" pitchFamily="34" charset="0"/>
              <a:buChar char="•"/>
            </a:pPr>
            <a:r>
              <a:rPr lang="en-US" dirty="0" smtClean="0"/>
              <a:t>Academic instruction in language</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316060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Goals</a:t>
            </a:r>
            <a:endParaRPr lang="en-US" dirty="0"/>
          </a:p>
        </p:txBody>
      </p:sp>
      <p:sp>
        <p:nvSpPr>
          <p:cNvPr id="6" name="Content Placeholder 5"/>
          <p:cNvSpPr>
            <a:spLocks noGrp="1"/>
          </p:cNvSpPr>
          <p:nvPr>
            <p:ph idx="1"/>
          </p:nvPr>
        </p:nvSpPr>
        <p:spPr/>
        <p:txBody>
          <a:bodyPr/>
          <a:lstStyle/>
          <a:p>
            <a:pPr marL="457200" indent="-457200">
              <a:buFont typeface="Arial" panose="020B0604020202020204" pitchFamily="34" charset="0"/>
              <a:buChar char="•"/>
            </a:pPr>
            <a:r>
              <a:rPr lang="en-US" dirty="0" smtClean="0"/>
              <a:t>Produce well trained and experienced language teachers</a:t>
            </a:r>
          </a:p>
          <a:p>
            <a:pPr marL="1200150" lvl="1" indent="-457200">
              <a:buFont typeface="Arial" panose="020B0604020202020204" pitchFamily="34" charset="0"/>
              <a:buChar char="•"/>
            </a:pPr>
            <a:r>
              <a:rPr lang="en-US" dirty="0" smtClean="0"/>
              <a:t>That attain an education degree</a:t>
            </a:r>
          </a:p>
          <a:p>
            <a:pPr marL="1200150" lvl="1" indent="-457200">
              <a:buFont typeface="Arial" panose="020B0604020202020204" pitchFamily="34" charset="0"/>
              <a:buChar char="•"/>
            </a:pPr>
            <a:r>
              <a:rPr lang="en-US" dirty="0" smtClean="0"/>
              <a:t>That attain a bilingual education degree</a:t>
            </a:r>
          </a:p>
          <a:p>
            <a:pPr marL="1200150" lvl="1" indent="-457200">
              <a:buFont typeface="Arial" panose="020B0604020202020204" pitchFamily="34" charset="0"/>
              <a:buChar char="•"/>
            </a:pPr>
            <a:r>
              <a:rPr lang="en-US" dirty="0" smtClean="0"/>
              <a:t>That attain high level of proficiency in the language</a:t>
            </a:r>
          </a:p>
          <a:p>
            <a:pPr marL="457200" indent="-457200">
              <a:buFont typeface="Arial" panose="020B0604020202020204" pitchFamily="34" charset="0"/>
              <a:buChar char="•"/>
            </a:pPr>
            <a:r>
              <a:rPr lang="en-US" dirty="0" smtClean="0"/>
              <a:t>To develop a well refined curriculum</a:t>
            </a:r>
          </a:p>
          <a:p>
            <a:pPr marL="457200" indent="-457200">
              <a:buFont typeface="Arial" panose="020B0604020202020204" pitchFamily="34" charset="0"/>
              <a:buChar char="•"/>
            </a:pPr>
            <a:r>
              <a:rPr lang="en-US" dirty="0" smtClean="0"/>
              <a:t>Continuously assess and evaluate learning, teaching, course sequence and curriculum</a:t>
            </a:r>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3176153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9574" y="1325312"/>
            <a:ext cx="7284028" cy="685213"/>
          </a:xfrm>
        </p:spPr>
        <p:txBody>
          <a:bodyPr/>
          <a:lstStyle/>
          <a:p>
            <a:r>
              <a:rPr lang="en-US" dirty="0" smtClean="0"/>
              <a:t>Language Study System</a:t>
            </a:r>
            <a:endParaRPr lang="en-US" dirty="0"/>
          </a:p>
        </p:txBody>
      </p:sp>
      <p:sp>
        <p:nvSpPr>
          <p:cNvPr id="7" name="Content Placeholder 6"/>
          <p:cNvSpPr>
            <a:spLocks noGrp="1"/>
          </p:cNvSpPr>
          <p:nvPr>
            <p:ph sz="half" idx="1"/>
          </p:nvPr>
        </p:nvSpPr>
        <p:spPr/>
        <p:txBody>
          <a:bodyPr/>
          <a:lstStyle/>
          <a:p>
            <a:endParaRPr lang="en-US"/>
          </a:p>
        </p:txBody>
      </p:sp>
      <p:sp>
        <p:nvSpPr>
          <p:cNvPr id="8" name="Content Placeholder 7"/>
          <p:cNvSpPr>
            <a:spLocks noGrp="1"/>
          </p:cNvSpPr>
          <p:nvPr>
            <p:ph idx="10"/>
          </p:nvPr>
        </p:nvSpPr>
        <p:spPr/>
        <p:txBody>
          <a:bodyPr/>
          <a:lstStyle/>
          <a:p>
            <a:pPr marL="342900" indent="-342900">
              <a:buFont typeface="Arial" panose="020B0604020202020204" pitchFamily="34" charset="0"/>
              <a:buChar char="•"/>
            </a:pPr>
            <a:r>
              <a:rPr lang="en-US" dirty="0" smtClean="0"/>
              <a:t>In order to teach something effectively you need to have some knowledge of the subject.</a:t>
            </a:r>
          </a:p>
          <a:p>
            <a:pPr marL="342900" indent="-342900">
              <a:buFont typeface="Arial" panose="020B0604020202020204" pitchFamily="34" charset="0"/>
              <a:buChar char="•"/>
            </a:pPr>
            <a:r>
              <a:rPr lang="en-US" dirty="0" smtClean="0"/>
              <a:t>In the case of language, you need to know the language in order to teach the language.</a:t>
            </a:r>
            <a:endParaRPr lang="en-US" dirty="0"/>
          </a:p>
        </p:txBody>
      </p:sp>
    </p:spTree>
    <p:extLst>
      <p:ext uri="{BB962C8B-B14F-4D97-AF65-F5344CB8AC3E}">
        <p14:creationId xmlns:p14="http://schemas.microsoft.com/office/powerpoint/2010/main" val="2268388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497" y="1564477"/>
            <a:ext cx="6094987" cy="685213"/>
          </a:xfrm>
        </p:spPr>
        <p:txBody>
          <a:bodyPr/>
          <a:lstStyle/>
          <a:p>
            <a:r>
              <a:rPr lang="en-US" dirty="0" smtClean="0"/>
              <a:t>Assessment data analysis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idx="10"/>
          </p:nvPr>
        </p:nvSpPr>
        <p:spPr/>
        <p:txBody>
          <a:bodyPr/>
          <a:lstStyle/>
          <a:p>
            <a:r>
              <a:rPr lang="en-US" dirty="0" smtClean="0"/>
              <a:t>Understanding the results of assessment data informs the effectiveness of instruction and the quality of curriculum. </a:t>
            </a:r>
            <a:endParaRPr lang="en-US" dirty="0"/>
          </a:p>
        </p:txBody>
      </p:sp>
    </p:spTree>
    <p:extLst>
      <p:ext uri="{BB962C8B-B14F-4D97-AF65-F5344CB8AC3E}">
        <p14:creationId xmlns:p14="http://schemas.microsoft.com/office/powerpoint/2010/main" val="28389824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Instruction or Curriculum</a:t>
            </a:r>
            <a:endParaRPr lang="en-US" dirty="0"/>
          </a:p>
        </p:txBody>
      </p:sp>
      <p:sp>
        <p:nvSpPr>
          <p:cNvPr id="6" name="Content Placeholder 5"/>
          <p:cNvSpPr>
            <a:spLocks noGrp="1"/>
          </p:cNvSpPr>
          <p:nvPr>
            <p:ph idx="1"/>
          </p:nvPr>
        </p:nvSpPr>
        <p:spPr/>
        <p:txBody>
          <a:bodyPr/>
          <a:lstStyle/>
          <a:p>
            <a:r>
              <a:rPr lang="en-US" dirty="0" smtClean="0"/>
              <a:t>Learning gaps are identified through assessment.</a:t>
            </a:r>
          </a:p>
          <a:p>
            <a:pPr marL="457200" indent="-457200">
              <a:buFont typeface="Arial" panose="020B0604020202020204" pitchFamily="34" charset="0"/>
              <a:buChar char="•"/>
            </a:pPr>
            <a:r>
              <a:rPr lang="en-US" dirty="0" smtClean="0"/>
              <a:t>Language study is essential in establishing sequence standards for curriculum </a:t>
            </a:r>
            <a:r>
              <a:rPr lang="en-US" dirty="0" err="1" smtClean="0"/>
              <a:t>developement</a:t>
            </a:r>
            <a:endParaRPr lang="en-US" dirty="0" smtClean="0"/>
          </a:p>
          <a:p>
            <a:pPr marL="457200" indent="-457200">
              <a:buFont typeface="Arial" panose="020B0604020202020204" pitchFamily="34" charset="0"/>
              <a:buChar char="•"/>
            </a:pPr>
            <a:r>
              <a:rPr lang="en-US" dirty="0" smtClean="0"/>
              <a:t>Curriculum standards create the matrix for which to evaluate and judge the sequence of instruction.</a:t>
            </a:r>
          </a:p>
          <a:p>
            <a:pPr marL="457200" indent="-457200">
              <a:buFont typeface="Arial" panose="020B0604020202020204" pitchFamily="34" charset="0"/>
              <a:buChar char="•"/>
            </a:pPr>
            <a:r>
              <a:rPr lang="en-US" dirty="0" smtClean="0"/>
              <a:t>Learning gaps within curriculum standards indicate the instruction problems</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912747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Potlatch Fund</a:t>
            </a:r>
            <a:endParaRPr lang="en-US" dirty="0"/>
          </a:p>
        </p:txBody>
      </p:sp>
    </p:spTree>
    <p:extLst>
      <p:ext uri="{BB962C8B-B14F-4D97-AF65-F5344CB8AC3E}">
        <p14:creationId xmlns:p14="http://schemas.microsoft.com/office/powerpoint/2010/main" val="1657130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informs instruction</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The assessment system and language study system support instruction through the development </a:t>
            </a:r>
            <a:r>
              <a:rPr lang="en-US" dirty="0" smtClean="0"/>
              <a:t>and refinement of </a:t>
            </a:r>
            <a:r>
              <a:rPr lang="en-US" dirty="0"/>
              <a:t>curriculum. </a:t>
            </a:r>
            <a:endParaRPr lang="en-US" dirty="0" smtClean="0"/>
          </a:p>
          <a:p>
            <a:pPr marL="457200" indent="-457200">
              <a:buFont typeface="Arial" panose="020B0604020202020204" pitchFamily="34" charset="0"/>
              <a:buChar char="•"/>
            </a:pPr>
            <a:r>
              <a:rPr lang="en-US" dirty="0" smtClean="0"/>
              <a:t>The </a:t>
            </a:r>
            <a:r>
              <a:rPr lang="en-US" dirty="0"/>
              <a:t>evaluation of assessment data informs the refinement process of curriculum. </a:t>
            </a:r>
            <a:endParaRPr lang="en-US" dirty="0" smtClean="0"/>
          </a:p>
          <a:p>
            <a:pPr marL="457200" indent="-457200">
              <a:buFont typeface="Arial" panose="020B0604020202020204" pitchFamily="34" charset="0"/>
              <a:buChar char="•"/>
            </a:pPr>
            <a:r>
              <a:rPr lang="en-US" dirty="0" smtClean="0"/>
              <a:t>Assessment </a:t>
            </a:r>
            <a:r>
              <a:rPr lang="en-US" dirty="0"/>
              <a:t>is used to measure the efficiency of the curriculum </a:t>
            </a:r>
            <a:r>
              <a:rPr lang="en-US" dirty="0" smtClean="0"/>
              <a:t>sequence</a:t>
            </a:r>
          </a:p>
          <a:p>
            <a:pPr marL="457200" indent="-457200">
              <a:buFont typeface="Arial" panose="020B0604020202020204" pitchFamily="34" charset="0"/>
              <a:buChar char="•"/>
            </a:pPr>
            <a:r>
              <a:rPr lang="en-US" dirty="0"/>
              <a:t>Assessment is used to measure the </a:t>
            </a:r>
            <a:r>
              <a:rPr lang="en-US" dirty="0" smtClean="0"/>
              <a:t>effectiveness of instruction</a:t>
            </a:r>
            <a:endParaRPr lang="en-US" dirty="0"/>
          </a:p>
          <a:p>
            <a:pPr marL="457200" indent="-4572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756477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9575" y="1564477"/>
            <a:ext cx="6314266" cy="685213"/>
          </a:xfrm>
        </p:spPr>
        <p:txBody>
          <a:bodyPr/>
          <a:lstStyle/>
          <a:p>
            <a:r>
              <a:rPr lang="en-US" dirty="0" smtClean="0"/>
              <a:t>Instructional System</a:t>
            </a:r>
            <a:endParaRPr lang="en-US" dirty="0"/>
          </a:p>
        </p:txBody>
      </p:sp>
      <p:sp>
        <p:nvSpPr>
          <p:cNvPr id="4" name="Content Placeholder 3"/>
          <p:cNvSpPr>
            <a:spLocks noGrp="1"/>
          </p:cNvSpPr>
          <p:nvPr>
            <p:ph sz="half" idx="1"/>
          </p:nvPr>
        </p:nvSpPr>
        <p:spPr/>
        <p:txBody>
          <a:bodyPr/>
          <a:lstStyle/>
          <a:p>
            <a:endParaRPr lang="en-US"/>
          </a:p>
        </p:txBody>
      </p:sp>
      <p:sp>
        <p:nvSpPr>
          <p:cNvPr id="5" name="Content Placeholder 4"/>
          <p:cNvSpPr>
            <a:spLocks noGrp="1"/>
          </p:cNvSpPr>
          <p:nvPr>
            <p:ph idx="10"/>
          </p:nvPr>
        </p:nvSpPr>
        <p:spPr/>
        <p:txBody>
          <a:bodyPr/>
          <a:lstStyle/>
          <a:p>
            <a:r>
              <a:rPr lang="en-US" dirty="0" smtClean="0"/>
              <a:t>Language instruction is the prime activity of the language transfer system.</a:t>
            </a:r>
            <a:endParaRPr lang="en-US" dirty="0"/>
          </a:p>
        </p:txBody>
      </p:sp>
    </p:spTree>
    <p:extLst>
      <p:ext uri="{BB962C8B-B14F-4D97-AF65-F5344CB8AC3E}">
        <p14:creationId xmlns:p14="http://schemas.microsoft.com/office/powerpoint/2010/main" val="2271798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Instruction System Essentials</a:t>
            </a:r>
            <a:endParaRPr lang="en-US" dirty="0"/>
          </a:p>
        </p:txBody>
      </p:sp>
      <p:sp>
        <p:nvSpPr>
          <p:cNvPr id="6" name="Content Placeholder 5"/>
          <p:cNvSpPr>
            <a:spLocks noGrp="1"/>
          </p:cNvSpPr>
          <p:nvPr>
            <p:ph idx="1"/>
          </p:nvPr>
        </p:nvSpPr>
        <p:spPr/>
        <p:txBody>
          <a:bodyPr>
            <a:normAutofit/>
          </a:bodyPr>
          <a:lstStyle/>
          <a:p>
            <a:pPr marL="457200" indent="-457200">
              <a:buFont typeface="Arial" panose="020B0604020202020204" pitchFamily="34" charset="0"/>
              <a:buChar char="•"/>
            </a:pPr>
            <a:r>
              <a:rPr lang="en-US" dirty="0" smtClean="0"/>
              <a:t>Non-speakers </a:t>
            </a:r>
            <a:r>
              <a:rPr lang="en-US" dirty="0"/>
              <a:t>become </a:t>
            </a:r>
            <a:r>
              <a:rPr lang="en-US" dirty="0" smtClean="0"/>
              <a:t>speakers</a:t>
            </a:r>
          </a:p>
          <a:p>
            <a:pPr marL="457200" indent="-457200">
              <a:buFont typeface="Arial" panose="020B0604020202020204" pitchFamily="34" charset="0"/>
              <a:buChar char="•"/>
            </a:pPr>
            <a:r>
              <a:rPr lang="en-US" dirty="0" smtClean="0"/>
              <a:t>Heart of </a:t>
            </a:r>
            <a:r>
              <a:rPr lang="en-US" dirty="0"/>
              <a:t>the Language Transfer </a:t>
            </a:r>
            <a:r>
              <a:rPr lang="en-US" dirty="0" smtClean="0"/>
              <a:t>System</a:t>
            </a:r>
          </a:p>
          <a:p>
            <a:pPr marL="457200" indent="-457200">
              <a:buFont typeface="Arial" panose="020B0604020202020204" pitchFamily="34" charset="0"/>
              <a:buChar char="•"/>
            </a:pPr>
            <a:r>
              <a:rPr lang="en-US" dirty="0" smtClean="0"/>
              <a:t>Continuously </a:t>
            </a:r>
            <a:r>
              <a:rPr lang="en-US" dirty="0"/>
              <a:t>refined to increase </a:t>
            </a:r>
            <a:r>
              <a:rPr lang="en-US" dirty="0" smtClean="0"/>
              <a:t>efficiency </a:t>
            </a:r>
          </a:p>
          <a:p>
            <a:pPr marL="457200" indent="-457200">
              <a:buFont typeface="Arial" panose="020B0604020202020204" pitchFamily="34" charset="0"/>
              <a:buChar char="•"/>
            </a:pPr>
            <a:r>
              <a:rPr lang="en-US" dirty="0" smtClean="0"/>
              <a:t>Teaching </a:t>
            </a:r>
            <a:r>
              <a:rPr lang="en-US" dirty="0"/>
              <a:t>capacity must match </a:t>
            </a:r>
            <a:r>
              <a:rPr lang="en-US" dirty="0" smtClean="0"/>
              <a:t>community desire to learn the language </a:t>
            </a:r>
          </a:p>
          <a:p>
            <a:pPr marL="457200" indent="-457200">
              <a:buFont typeface="Arial" panose="020B0604020202020204" pitchFamily="34" charset="0"/>
              <a:buChar char="•"/>
            </a:pPr>
            <a:r>
              <a:rPr lang="en-US" dirty="0" smtClean="0"/>
              <a:t>Teachers </a:t>
            </a:r>
            <a:r>
              <a:rPr lang="en-US" dirty="0"/>
              <a:t>must be well supported and given sufficient time to recharge </a:t>
            </a:r>
            <a:r>
              <a:rPr lang="en-US" dirty="0" smtClean="0"/>
              <a:t>periodically </a:t>
            </a:r>
          </a:p>
          <a:p>
            <a:pPr marL="457200" indent="-457200">
              <a:buFont typeface="Arial" panose="020B0604020202020204" pitchFamily="34" charset="0"/>
              <a:buChar char="•"/>
            </a:pPr>
            <a:r>
              <a:rPr lang="en-US" dirty="0" smtClean="0"/>
              <a:t>Efficient language instruction produces </a:t>
            </a:r>
            <a:r>
              <a:rPr lang="en-US" dirty="0"/>
              <a:t>speakers in </a:t>
            </a:r>
            <a:r>
              <a:rPr lang="en-US" dirty="0" smtClean="0"/>
              <a:t>12-24 months</a:t>
            </a:r>
            <a:endParaRPr lang="en-US" dirty="0"/>
          </a:p>
        </p:txBody>
      </p:sp>
    </p:spTree>
    <p:extLst>
      <p:ext uri="{BB962C8B-B14F-4D97-AF65-F5344CB8AC3E}">
        <p14:creationId xmlns:p14="http://schemas.microsoft.com/office/powerpoint/2010/main" val="1530215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to Teach vs Learning to Speak</a:t>
            </a:r>
            <a:endParaRPr lang="en-US" dirty="0"/>
          </a:p>
        </p:txBody>
      </p:sp>
      <p:sp>
        <p:nvSpPr>
          <p:cNvPr id="3" name="Content Placeholder 2"/>
          <p:cNvSpPr>
            <a:spLocks noGrp="1"/>
          </p:cNvSpPr>
          <p:nvPr>
            <p:ph idx="1"/>
          </p:nvPr>
        </p:nvSpPr>
        <p:spPr/>
        <p:txBody>
          <a:bodyPr/>
          <a:lstStyle/>
          <a:p>
            <a:r>
              <a:rPr lang="en-US" dirty="0" smtClean="0"/>
              <a:t>Language learners becoming teachers must</a:t>
            </a:r>
          </a:p>
          <a:p>
            <a:pPr marL="457200" indent="-457200">
              <a:buFont typeface="Arial" panose="020B0604020202020204" pitchFamily="34" charset="0"/>
              <a:buChar char="•"/>
            </a:pPr>
            <a:r>
              <a:rPr lang="en-US" dirty="0" smtClean="0"/>
              <a:t>Acquire an advanced proficiency in the language</a:t>
            </a:r>
          </a:p>
          <a:p>
            <a:pPr marL="457200" indent="-457200">
              <a:buFont typeface="Arial" panose="020B0604020202020204" pitchFamily="34" charset="0"/>
              <a:buChar char="•"/>
            </a:pPr>
            <a:r>
              <a:rPr lang="en-US" dirty="0" smtClean="0"/>
              <a:t>Become a part of the speaking community</a:t>
            </a:r>
          </a:p>
          <a:p>
            <a:pPr marL="457200" indent="-457200">
              <a:buFont typeface="Arial" panose="020B0604020202020204" pitchFamily="34" charset="0"/>
              <a:buChar char="•"/>
            </a:pPr>
            <a:r>
              <a:rPr lang="en-US" dirty="0" smtClean="0"/>
              <a:t>Gain intimate knowledge of the language features</a:t>
            </a:r>
          </a:p>
          <a:p>
            <a:pPr marL="457200" indent="-457200">
              <a:buFont typeface="Arial" panose="020B0604020202020204" pitchFamily="34" charset="0"/>
              <a:buChar char="•"/>
            </a:pPr>
            <a:r>
              <a:rPr lang="en-US" dirty="0" smtClean="0"/>
              <a:t>Understand the stages of language acquisition</a:t>
            </a:r>
          </a:p>
          <a:p>
            <a:r>
              <a:rPr lang="en-US" dirty="0" smtClean="0"/>
              <a:t>Language learners becoming speakers</a:t>
            </a:r>
          </a:p>
          <a:p>
            <a:pPr marL="457200" indent="-457200">
              <a:buFont typeface="Arial" panose="020B0604020202020204" pitchFamily="34" charset="0"/>
              <a:buChar char="•"/>
            </a:pPr>
            <a:r>
              <a:rPr lang="en-US" dirty="0" smtClean="0"/>
              <a:t>Acquire proficiency in the language</a:t>
            </a:r>
          </a:p>
          <a:p>
            <a:pPr marL="457200" indent="-457200">
              <a:buFont typeface="Arial" panose="020B0604020202020204" pitchFamily="34" charset="0"/>
              <a:buChar char="•"/>
            </a:pPr>
            <a:r>
              <a:rPr lang="en-US" dirty="0" smtClean="0"/>
              <a:t>Become a part of the speaking community</a:t>
            </a:r>
            <a:endParaRPr lang="en-US" dirty="0"/>
          </a:p>
        </p:txBody>
      </p:sp>
    </p:spTree>
    <p:extLst>
      <p:ext uri="{BB962C8B-B14F-4D97-AF65-F5344CB8AC3E}">
        <p14:creationId xmlns:p14="http://schemas.microsoft.com/office/powerpoint/2010/main" val="1760788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Instruction/Learning Realities</a:t>
            </a:r>
            <a:endParaRPr lang="en-US" dirty="0"/>
          </a:p>
        </p:txBody>
      </p:sp>
      <p:sp>
        <p:nvSpPr>
          <p:cNvPr id="3" name="Content Placeholder 2"/>
          <p:cNvSpPr>
            <a:spLocks noGrp="1"/>
          </p:cNvSpPr>
          <p:nvPr>
            <p:ph idx="1"/>
          </p:nvPr>
        </p:nvSpPr>
        <p:spPr/>
        <p:txBody>
          <a:bodyPr/>
          <a:lstStyle/>
          <a:p>
            <a:r>
              <a:rPr lang="en-US" dirty="0" smtClean="0"/>
              <a:t>In full immersion full-time it takes 12-24 months to learn a language with high oral proficiency.</a:t>
            </a:r>
          </a:p>
          <a:p>
            <a:pPr marL="514350" indent="-514350">
              <a:buFont typeface="Arial" panose="020B0604020202020204" pitchFamily="34" charset="0"/>
              <a:buChar char="•"/>
            </a:pPr>
            <a:r>
              <a:rPr lang="en-US" dirty="0" smtClean="0"/>
              <a:t>Well trained and experienced teachers</a:t>
            </a:r>
          </a:p>
          <a:p>
            <a:pPr marL="514350" indent="-514350">
              <a:buFont typeface="Arial" panose="020B0604020202020204" pitchFamily="34" charset="0"/>
              <a:buChar char="•"/>
            </a:pPr>
            <a:r>
              <a:rPr lang="en-US" dirty="0" smtClean="0"/>
              <a:t>Well developed learning sequence</a:t>
            </a:r>
          </a:p>
          <a:p>
            <a:pPr marL="514350" indent="-514350">
              <a:buFont typeface="Arial" panose="020B0604020202020204" pitchFamily="34" charset="0"/>
              <a:buChar char="•"/>
            </a:pPr>
            <a:r>
              <a:rPr lang="en-US" dirty="0" smtClean="0"/>
              <a:t>Well developed assessment &amp; evaluation system</a:t>
            </a:r>
          </a:p>
          <a:p>
            <a:pPr marL="514350" indent="-514350">
              <a:buFont typeface="Arial" panose="020B0604020202020204" pitchFamily="34" charset="0"/>
              <a:buChar char="•"/>
            </a:pPr>
            <a:r>
              <a:rPr lang="en-US" dirty="0" smtClean="0"/>
              <a:t>Well developed teaching and learning tools</a:t>
            </a:r>
            <a:endParaRPr lang="en-US" dirty="0"/>
          </a:p>
        </p:txBody>
      </p:sp>
    </p:spTree>
    <p:extLst>
      <p:ext uri="{BB962C8B-B14F-4D97-AF65-F5344CB8AC3E}">
        <p14:creationId xmlns:p14="http://schemas.microsoft.com/office/powerpoint/2010/main" val="898101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497" y="1564477"/>
            <a:ext cx="6094987" cy="685213"/>
          </a:xfrm>
        </p:spPr>
        <p:txBody>
          <a:bodyPr/>
          <a:lstStyle/>
          <a:p>
            <a:r>
              <a:rPr lang="en-US" dirty="0" smtClean="0"/>
              <a:t>Effective and Efficient</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idx="10"/>
          </p:nvPr>
        </p:nvSpPr>
        <p:spPr/>
        <p:txBody>
          <a:bodyPr/>
          <a:lstStyle/>
          <a:p>
            <a:endParaRPr lang="en-US" dirty="0"/>
          </a:p>
        </p:txBody>
      </p:sp>
    </p:spTree>
    <p:extLst>
      <p:ext uri="{BB962C8B-B14F-4D97-AF65-F5344CB8AC3E}">
        <p14:creationId xmlns:p14="http://schemas.microsoft.com/office/powerpoint/2010/main" val="2881683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Curriculum</a:t>
            </a:r>
            <a:endParaRPr lang="en-US" dirty="0"/>
          </a:p>
        </p:txBody>
      </p:sp>
      <p:sp>
        <p:nvSpPr>
          <p:cNvPr id="6" name="Content Placeholder 5"/>
          <p:cNvSpPr>
            <a:spLocks noGrp="1"/>
          </p:cNvSpPr>
          <p:nvPr>
            <p:ph idx="1"/>
          </p:nvPr>
        </p:nvSpPr>
        <p:spPr/>
        <p:txBody>
          <a:bodyPr/>
          <a:lstStyle/>
          <a:p>
            <a:pPr marL="457200" indent="-457200">
              <a:buFont typeface="Arial" panose="020B0604020202020204" pitchFamily="34" charset="0"/>
              <a:buChar char="•"/>
            </a:pPr>
            <a:r>
              <a:rPr lang="en-US" dirty="0"/>
              <a:t>The curriculum must be continuously refined and incorporate every new understanding of the language. </a:t>
            </a:r>
            <a:endParaRPr lang="en-US" dirty="0" smtClean="0"/>
          </a:p>
          <a:p>
            <a:pPr marL="457200" indent="-457200">
              <a:buFont typeface="Arial" panose="020B0604020202020204" pitchFamily="34" charset="0"/>
              <a:buChar char="•"/>
            </a:pPr>
            <a:r>
              <a:rPr lang="en-US" dirty="0" smtClean="0"/>
              <a:t>The </a:t>
            </a:r>
            <a:r>
              <a:rPr lang="en-US" dirty="0"/>
              <a:t>curriculum </a:t>
            </a:r>
            <a:r>
              <a:rPr lang="en-US" dirty="0" smtClean="0"/>
              <a:t>sequence must </a:t>
            </a:r>
            <a:r>
              <a:rPr lang="en-US" dirty="0"/>
              <a:t>be organized to scaffold learning in an increasingly efficient manner. </a:t>
            </a:r>
            <a:endParaRPr lang="en-US" dirty="0" smtClean="0"/>
          </a:p>
          <a:p>
            <a:pPr marL="457200" indent="-457200">
              <a:buFont typeface="Arial" panose="020B0604020202020204" pitchFamily="34" charset="0"/>
              <a:buChar char="•"/>
            </a:pPr>
            <a:r>
              <a:rPr lang="en-US" dirty="0" smtClean="0"/>
              <a:t>Assessment data </a:t>
            </a:r>
            <a:r>
              <a:rPr lang="en-US" dirty="0"/>
              <a:t>must be continuously evaluated to find areas for curriculum improvement and instructional enhancement. </a:t>
            </a:r>
          </a:p>
        </p:txBody>
      </p:sp>
    </p:spTree>
    <p:extLst>
      <p:ext uri="{BB962C8B-B14F-4D97-AF65-F5344CB8AC3E}">
        <p14:creationId xmlns:p14="http://schemas.microsoft.com/office/powerpoint/2010/main" val="16466730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8464" y="83526"/>
            <a:ext cx="5087072" cy="6700902"/>
          </a:xfrm>
        </p:spPr>
      </p:pic>
      <p:sp>
        <p:nvSpPr>
          <p:cNvPr id="9" name="Freeform 8"/>
          <p:cNvSpPr/>
          <p:nvPr/>
        </p:nvSpPr>
        <p:spPr>
          <a:xfrm>
            <a:off x="3516516" y="809640"/>
            <a:ext cx="1074797" cy="5159665"/>
          </a:xfrm>
          <a:custGeom>
            <a:avLst/>
            <a:gdLst>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52552 w 1072055"/>
              <a:gd name="connsiteY32" fmla="*/ 2963917 h 4960883"/>
              <a:gd name="connsiteX33" fmla="*/ 84083 w 1072055"/>
              <a:gd name="connsiteY33" fmla="*/ 2869324 h 4960883"/>
              <a:gd name="connsiteX34" fmla="*/ 94593 w 1072055"/>
              <a:gd name="connsiteY34" fmla="*/ 2837793 h 4960883"/>
              <a:gd name="connsiteX35" fmla="*/ 126124 w 1072055"/>
              <a:gd name="connsiteY35" fmla="*/ 2827283 h 4960883"/>
              <a:gd name="connsiteX36" fmla="*/ 136634 w 1072055"/>
              <a:gd name="connsiteY36" fmla="*/ 2795751 h 4960883"/>
              <a:gd name="connsiteX37" fmla="*/ 168165 w 1072055"/>
              <a:gd name="connsiteY37" fmla="*/ 2732689 h 4960883"/>
              <a:gd name="connsiteX38" fmla="*/ 189186 w 1072055"/>
              <a:gd name="connsiteY38" fmla="*/ 2648607 h 4960883"/>
              <a:gd name="connsiteX39" fmla="*/ 210207 w 1072055"/>
              <a:gd name="connsiteY39" fmla="*/ 2617076 h 4960883"/>
              <a:gd name="connsiteX40" fmla="*/ 273269 w 1072055"/>
              <a:gd name="connsiteY40" fmla="*/ 2575034 h 4960883"/>
              <a:gd name="connsiteX41" fmla="*/ 304800 w 1072055"/>
              <a:gd name="connsiteY41" fmla="*/ 2554014 h 4960883"/>
              <a:gd name="connsiteX42" fmla="*/ 357352 w 1072055"/>
              <a:gd name="connsiteY42" fmla="*/ 2501462 h 4960883"/>
              <a:gd name="connsiteX43" fmla="*/ 409903 w 1072055"/>
              <a:gd name="connsiteY43" fmla="*/ 2438400 h 4960883"/>
              <a:gd name="connsiteX44" fmla="*/ 504496 w 1072055"/>
              <a:gd name="connsiteY44" fmla="*/ 2364827 h 4960883"/>
              <a:gd name="connsiteX45" fmla="*/ 515007 w 1072055"/>
              <a:gd name="connsiteY45" fmla="*/ 2333296 h 4960883"/>
              <a:gd name="connsiteX46" fmla="*/ 599089 w 1072055"/>
              <a:gd name="connsiteY46" fmla="*/ 2301765 h 4960883"/>
              <a:gd name="connsiteX47" fmla="*/ 672662 w 1072055"/>
              <a:gd name="connsiteY47" fmla="*/ 2280745 h 4960883"/>
              <a:gd name="connsiteX48" fmla="*/ 746234 w 1072055"/>
              <a:gd name="connsiteY48" fmla="*/ 2249214 h 4960883"/>
              <a:gd name="connsiteX49" fmla="*/ 903889 w 1072055"/>
              <a:gd name="connsiteY49" fmla="*/ 2217683 h 4960883"/>
              <a:gd name="connsiteX50" fmla="*/ 987972 w 1072055"/>
              <a:gd name="connsiteY50" fmla="*/ 2196662 h 4960883"/>
              <a:gd name="connsiteX51" fmla="*/ 1051034 w 1072055"/>
              <a:gd name="connsiteY51" fmla="*/ 2186151 h 4960883"/>
              <a:gd name="connsiteX52" fmla="*/ 1051034 w 1072055"/>
              <a:gd name="connsiteY52" fmla="*/ 1912883 h 4960883"/>
              <a:gd name="connsiteX53" fmla="*/ 1061545 w 1072055"/>
              <a:gd name="connsiteY53" fmla="*/ 1755227 h 4960883"/>
              <a:gd name="connsiteX54" fmla="*/ 1051034 w 1072055"/>
              <a:gd name="connsiteY54" fmla="*/ 1576551 h 4960883"/>
              <a:gd name="connsiteX55" fmla="*/ 1040524 w 1072055"/>
              <a:gd name="connsiteY55" fmla="*/ 1439917 h 4960883"/>
              <a:gd name="connsiteX56" fmla="*/ 1051034 w 1072055"/>
              <a:gd name="connsiteY56" fmla="*/ 1345324 h 4960883"/>
              <a:gd name="connsiteX57" fmla="*/ 1040524 w 1072055"/>
              <a:gd name="connsiteY57" fmla="*/ 1177158 h 4960883"/>
              <a:gd name="connsiteX58" fmla="*/ 1051034 w 1072055"/>
              <a:gd name="connsiteY58" fmla="*/ 945931 h 4960883"/>
              <a:gd name="connsiteX59" fmla="*/ 1061545 w 1072055"/>
              <a:gd name="connsiteY59" fmla="*/ 662151 h 4960883"/>
              <a:gd name="connsiteX60" fmla="*/ 1051034 w 1072055"/>
              <a:gd name="connsiteY60" fmla="*/ 599089 h 4960883"/>
              <a:gd name="connsiteX61" fmla="*/ 1040524 w 1072055"/>
              <a:gd name="connsiteY61" fmla="*/ 567558 h 4960883"/>
              <a:gd name="connsiteX62" fmla="*/ 1051034 w 1072055"/>
              <a:gd name="connsiteY62" fmla="*/ 525517 h 4960883"/>
              <a:gd name="connsiteX63" fmla="*/ 1072055 w 1072055"/>
              <a:gd name="connsiteY63" fmla="*/ 451945 h 4960883"/>
              <a:gd name="connsiteX64" fmla="*/ 1072055 w 1072055"/>
              <a:gd name="connsiteY64" fmla="*/ 199696 h 4960883"/>
              <a:gd name="connsiteX65" fmla="*/ 1061545 w 1072055"/>
              <a:gd name="connsiteY65" fmla="*/ 73572 h 4960883"/>
              <a:gd name="connsiteX66" fmla="*/ 1061545 w 1072055"/>
              <a:gd name="connsiteY66"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52552 w 1072055"/>
              <a:gd name="connsiteY32" fmla="*/ 2963917 h 4960883"/>
              <a:gd name="connsiteX33" fmla="*/ 84083 w 1072055"/>
              <a:gd name="connsiteY33" fmla="*/ 2869324 h 4960883"/>
              <a:gd name="connsiteX34" fmla="*/ 94593 w 1072055"/>
              <a:gd name="connsiteY34" fmla="*/ 2837793 h 4960883"/>
              <a:gd name="connsiteX35" fmla="*/ 126124 w 1072055"/>
              <a:gd name="connsiteY35" fmla="*/ 2827283 h 4960883"/>
              <a:gd name="connsiteX36" fmla="*/ 136634 w 1072055"/>
              <a:gd name="connsiteY36" fmla="*/ 2795751 h 4960883"/>
              <a:gd name="connsiteX37" fmla="*/ 168165 w 1072055"/>
              <a:gd name="connsiteY37" fmla="*/ 2732689 h 4960883"/>
              <a:gd name="connsiteX38" fmla="*/ 189186 w 1072055"/>
              <a:gd name="connsiteY38" fmla="*/ 2648607 h 4960883"/>
              <a:gd name="connsiteX39" fmla="*/ 210207 w 1072055"/>
              <a:gd name="connsiteY39" fmla="*/ 2617076 h 4960883"/>
              <a:gd name="connsiteX40" fmla="*/ 273269 w 1072055"/>
              <a:gd name="connsiteY40" fmla="*/ 2575034 h 4960883"/>
              <a:gd name="connsiteX41" fmla="*/ 304800 w 1072055"/>
              <a:gd name="connsiteY41" fmla="*/ 2554014 h 4960883"/>
              <a:gd name="connsiteX42" fmla="*/ 357352 w 1072055"/>
              <a:gd name="connsiteY42" fmla="*/ 2501462 h 4960883"/>
              <a:gd name="connsiteX43" fmla="*/ 409903 w 1072055"/>
              <a:gd name="connsiteY43" fmla="*/ 2438400 h 4960883"/>
              <a:gd name="connsiteX44" fmla="*/ 504496 w 1072055"/>
              <a:gd name="connsiteY44" fmla="*/ 2364827 h 4960883"/>
              <a:gd name="connsiteX45" fmla="*/ 515007 w 1072055"/>
              <a:gd name="connsiteY45" fmla="*/ 2333296 h 4960883"/>
              <a:gd name="connsiteX46" fmla="*/ 599089 w 1072055"/>
              <a:gd name="connsiteY46" fmla="*/ 2301765 h 4960883"/>
              <a:gd name="connsiteX47" fmla="*/ 672662 w 1072055"/>
              <a:gd name="connsiteY47" fmla="*/ 2280745 h 4960883"/>
              <a:gd name="connsiteX48" fmla="*/ 746234 w 1072055"/>
              <a:gd name="connsiteY48" fmla="*/ 2249214 h 4960883"/>
              <a:gd name="connsiteX49" fmla="*/ 987972 w 1072055"/>
              <a:gd name="connsiteY49" fmla="*/ 2196662 h 4960883"/>
              <a:gd name="connsiteX50" fmla="*/ 1051034 w 1072055"/>
              <a:gd name="connsiteY50" fmla="*/ 2186151 h 4960883"/>
              <a:gd name="connsiteX51" fmla="*/ 1051034 w 1072055"/>
              <a:gd name="connsiteY51" fmla="*/ 1912883 h 4960883"/>
              <a:gd name="connsiteX52" fmla="*/ 1061545 w 1072055"/>
              <a:gd name="connsiteY52" fmla="*/ 1755227 h 4960883"/>
              <a:gd name="connsiteX53" fmla="*/ 1051034 w 1072055"/>
              <a:gd name="connsiteY53" fmla="*/ 1576551 h 4960883"/>
              <a:gd name="connsiteX54" fmla="*/ 1040524 w 1072055"/>
              <a:gd name="connsiteY54" fmla="*/ 1439917 h 4960883"/>
              <a:gd name="connsiteX55" fmla="*/ 1051034 w 1072055"/>
              <a:gd name="connsiteY55" fmla="*/ 1345324 h 4960883"/>
              <a:gd name="connsiteX56" fmla="*/ 1040524 w 1072055"/>
              <a:gd name="connsiteY56" fmla="*/ 1177158 h 4960883"/>
              <a:gd name="connsiteX57" fmla="*/ 1051034 w 1072055"/>
              <a:gd name="connsiteY57" fmla="*/ 945931 h 4960883"/>
              <a:gd name="connsiteX58" fmla="*/ 1061545 w 1072055"/>
              <a:gd name="connsiteY58" fmla="*/ 662151 h 4960883"/>
              <a:gd name="connsiteX59" fmla="*/ 1051034 w 1072055"/>
              <a:gd name="connsiteY59" fmla="*/ 599089 h 4960883"/>
              <a:gd name="connsiteX60" fmla="*/ 1040524 w 1072055"/>
              <a:gd name="connsiteY60" fmla="*/ 567558 h 4960883"/>
              <a:gd name="connsiteX61" fmla="*/ 1051034 w 1072055"/>
              <a:gd name="connsiteY61" fmla="*/ 525517 h 4960883"/>
              <a:gd name="connsiteX62" fmla="*/ 1072055 w 1072055"/>
              <a:gd name="connsiteY62" fmla="*/ 451945 h 4960883"/>
              <a:gd name="connsiteX63" fmla="*/ 1072055 w 1072055"/>
              <a:gd name="connsiteY63" fmla="*/ 199696 h 4960883"/>
              <a:gd name="connsiteX64" fmla="*/ 1061545 w 1072055"/>
              <a:gd name="connsiteY64" fmla="*/ 73572 h 4960883"/>
              <a:gd name="connsiteX65" fmla="*/ 1061545 w 1072055"/>
              <a:gd name="connsiteY65"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52552 w 1072055"/>
              <a:gd name="connsiteY32" fmla="*/ 2963917 h 4960883"/>
              <a:gd name="connsiteX33" fmla="*/ 84083 w 1072055"/>
              <a:gd name="connsiteY33" fmla="*/ 2869324 h 4960883"/>
              <a:gd name="connsiteX34" fmla="*/ 94593 w 1072055"/>
              <a:gd name="connsiteY34" fmla="*/ 2837793 h 4960883"/>
              <a:gd name="connsiteX35" fmla="*/ 126124 w 1072055"/>
              <a:gd name="connsiteY35" fmla="*/ 2827283 h 4960883"/>
              <a:gd name="connsiteX36" fmla="*/ 136634 w 1072055"/>
              <a:gd name="connsiteY36" fmla="*/ 2795751 h 4960883"/>
              <a:gd name="connsiteX37" fmla="*/ 168165 w 1072055"/>
              <a:gd name="connsiteY37" fmla="*/ 2732689 h 4960883"/>
              <a:gd name="connsiteX38" fmla="*/ 189186 w 1072055"/>
              <a:gd name="connsiteY38" fmla="*/ 2648607 h 4960883"/>
              <a:gd name="connsiteX39" fmla="*/ 210207 w 1072055"/>
              <a:gd name="connsiteY39" fmla="*/ 2617076 h 4960883"/>
              <a:gd name="connsiteX40" fmla="*/ 273269 w 1072055"/>
              <a:gd name="connsiteY40" fmla="*/ 2575034 h 4960883"/>
              <a:gd name="connsiteX41" fmla="*/ 304800 w 1072055"/>
              <a:gd name="connsiteY41" fmla="*/ 2554014 h 4960883"/>
              <a:gd name="connsiteX42" fmla="*/ 357352 w 1072055"/>
              <a:gd name="connsiteY42" fmla="*/ 2501462 h 4960883"/>
              <a:gd name="connsiteX43" fmla="*/ 409903 w 1072055"/>
              <a:gd name="connsiteY43" fmla="*/ 2438400 h 4960883"/>
              <a:gd name="connsiteX44" fmla="*/ 504496 w 1072055"/>
              <a:gd name="connsiteY44" fmla="*/ 2364827 h 4960883"/>
              <a:gd name="connsiteX45" fmla="*/ 515007 w 1072055"/>
              <a:gd name="connsiteY45" fmla="*/ 2333296 h 4960883"/>
              <a:gd name="connsiteX46" fmla="*/ 599089 w 1072055"/>
              <a:gd name="connsiteY46" fmla="*/ 2301765 h 4960883"/>
              <a:gd name="connsiteX47" fmla="*/ 672662 w 1072055"/>
              <a:gd name="connsiteY47" fmla="*/ 2280745 h 4960883"/>
              <a:gd name="connsiteX48" fmla="*/ 789303 w 1072055"/>
              <a:gd name="connsiteY48" fmla="*/ 2219396 h 4960883"/>
              <a:gd name="connsiteX49" fmla="*/ 987972 w 1072055"/>
              <a:gd name="connsiteY49" fmla="*/ 2196662 h 4960883"/>
              <a:gd name="connsiteX50" fmla="*/ 1051034 w 1072055"/>
              <a:gd name="connsiteY50" fmla="*/ 2186151 h 4960883"/>
              <a:gd name="connsiteX51" fmla="*/ 1051034 w 1072055"/>
              <a:gd name="connsiteY51" fmla="*/ 1912883 h 4960883"/>
              <a:gd name="connsiteX52" fmla="*/ 1061545 w 1072055"/>
              <a:gd name="connsiteY52" fmla="*/ 1755227 h 4960883"/>
              <a:gd name="connsiteX53" fmla="*/ 1051034 w 1072055"/>
              <a:gd name="connsiteY53" fmla="*/ 1576551 h 4960883"/>
              <a:gd name="connsiteX54" fmla="*/ 1040524 w 1072055"/>
              <a:gd name="connsiteY54" fmla="*/ 1439917 h 4960883"/>
              <a:gd name="connsiteX55" fmla="*/ 1051034 w 1072055"/>
              <a:gd name="connsiteY55" fmla="*/ 1345324 h 4960883"/>
              <a:gd name="connsiteX56" fmla="*/ 1040524 w 1072055"/>
              <a:gd name="connsiteY56" fmla="*/ 1177158 h 4960883"/>
              <a:gd name="connsiteX57" fmla="*/ 1051034 w 1072055"/>
              <a:gd name="connsiteY57" fmla="*/ 945931 h 4960883"/>
              <a:gd name="connsiteX58" fmla="*/ 1061545 w 1072055"/>
              <a:gd name="connsiteY58" fmla="*/ 662151 h 4960883"/>
              <a:gd name="connsiteX59" fmla="*/ 1051034 w 1072055"/>
              <a:gd name="connsiteY59" fmla="*/ 599089 h 4960883"/>
              <a:gd name="connsiteX60" fmla="*/ 1040524 w 1072055"/>
              <a:gd name="connsiteY60" fmla="*/ 567558 h 4960883"/>
              <a:gd name="connsiteX61" fmla="*/ 1051034 w 1072055"/>
              <a:gd name="connsiteY61" fmla="*/ 525517 h 4960883"/>
              <a:gd name="connsiteX62" fmla="*/ 1072055 w 1072055"/>
              <a:gd name="connsiteY62" fmla="*/ 451945 h 4960883"/>
              <a:gd name="connsiteX63" fmla="*/ 1072055 w 1072055"/>
              <a:gd name="connsiteY63" fmla="*/ 199696 h 4960883"/>
              <a:gd name="connsiteX64" fmla="*/ 1061545 w 1072055"/>
              <a:gd name="connsiteY64" fmla="*/ 73572 h 4960883"/>
              <a:gd name="connsiteX65" fmla="*/ 1061545 w 1072055"/>
              <a:gd name="connsiteY65"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52552 w 1072055"/>
              <a:gd name="connsiteY32" fmla="*/ 2963917 h 4960883"/>
              <a:gd name="connsiteX33" fmla="*/ 84083 w 1072055"/>
              <a:gd name="connsiteY33" fmla="*/ 2869324 h 4960883"/>
              <a:gd name="connsiteX34" fmla="*/ 94593 w 1072055"/>
              <a:gd name="connsiteY34" fmla="*/ 2837793 h 4960883"/>
              <a:gd name="connsiteX35" fmla="*/ 126124 w 1072055"/>
              <a:gd name="connsiteY35" fmla="*/ 2827283 h 4960883"/>
              <a:gd name="connsiteX36" fmla="*/ 136634 w 1072055"/>
              <a:gd name="connsiteY36" fmla="*/ 2795751 h 4960883"/>
              <a:gd name="connsiteX37" fmla="*/ 168165 w 1072055"/>
              <a:gd name="connsiteY37" fmla="*/ 2732689 h 4960883"/>
              <a:gd name="connsiteX38" fmla="*/ 189186 w 1072055"/>
              <a:gd name="connsiteY38" fmla="*/ 2648607 h 4960883"/>
              <a:gd name="connsiteX39" fmla="*/ 210207 w 1072055"/>
              <a:gd name="connsiteY39" fmla="*/ 2617076 h 4960883"/>
              <a:gd name="connsiteX40" fmla="*/ 273269 w 1072055"/>
              <a:gd name="connsiteY40" fmla="*/ 2575034 h 4960883"/>
              <a:gd name="connsiteX41" fmla="*/ 304800 w 1072055"/>
              <a:gd name="connsiteY41" fmla="*/ 2554014 h 4960883"/>
              <a:gd name="connsiteX42" fmla="*/ 357352 w 1072055"/>
              <a:gd name="connsiteY42" fmla="*/ 2501462 h 4960883"/>
              <a:gd name="connsiteX43" fmla="*/ 409903 w 1072055"/>
              <a:gd name="connsiteY43" fmla="*/ 2438400 h 4960883"/>
              <a:gd name="connsiteX44" fmla="*/ 504496 w 1072055"/>
              <a:gd name="connsiteY44" fmla="*/ 2364827 h 4960883"/>
              <a:gd name="connsiteX45" fmla="*/ 515007 w 1072055"/>
              <a:gd name="connsiteY45" fmla="*/ 2333296 h 4960883"/>
              <a:gd name="connsiteX46" fmla="*/ 599089 w 1072055"/>
              <a:gd name="connsiteY46" fmla="*/ 2301765 h 4960883"/>
              <a:gd name="connsiteX47" fmla="*/ 672662 w 1072055"/>
              <a:gd name="connsiteY47" fmla="*/ 2280745 h 4960883"/>
              <a:gd name="connsiteX48" fmla="*/ 987972 w 1072055"/>
              <a:gd name="connsiteY48" fmla="*/ 2196662 h 4960883"/>
              <a:gd name="connsiteX49" fmla="*/ 1051034 w 1072055"/>
              <a:gd name="connsiteY49" fmla="*/ 2186151 h 4960883"/>
              <a:gd name="connsiteX50" fmla="*/ 1051034 w 1072055"/>
              <a:gd name="connsiteY50" fmla="*/ 1912883 h 4960883"/>
              <a:gd name="connsiteX51" fmla="*/ 1061545 w 1072055"/>
              <a:gd name="connsiteY51" fmla="*/ 1755227 h 4960883"/>
              <a:gd name="connsiteX52" fmla="*/ 1051034 w 1072055"/>
              <a:gd name="connsiteY52" fmla="*/ 1576551 h 4960883"/>
              <a:gd name="connsiteX53" fmla="*/ 1040524 w 1072055"/>
              <a:gd name="connsiteY53" fmla="*/ 1439917 h 4960883"/>
              <a:gd name="connsiteX54" fmla="*/ 1051034 w 1072055"/>
              <a:gd name="connsiteY54" fmla="*/ 1345324 h 4960883"/>
              <a:gd name="connsiteX55" fmla="*/ 1040524 w 1072055"/>
              <a:gd name="connsiteY55" fmla="*/ 1177158 h 4960883"/>
              <a:gd name="connsiteX56" fmla="*/ 1051034 w 1072055"/>
              <a:gd name="connsiteY56" fmla="*/ 945931 h 4960883"/>
              <a:gd name="connsiteX57" fmla="*/ 1061545 w 1072055"/>
              <a:gd name="connsiteY57" fmla="*/ 662151 h 4960883"/>
              <a:gd name="connsiteX58" fmla="*/ 1051034 w 1072055"/>
              <a:gd name="connsiteY58" fmla="*/ 599089 h 4960883"/>
              <a:gd name="connsiteX59" fmla="*/ 1040524 w 1072055"/>
              <a:gd name="connsiteY59" fmla="*/ 567558 h 4960883"/>
              <a:gd name="connsiteX60" fmla="*/ 1051034 w 1072055"/>
              <a:gd name="connsiteY60" fmla="*/ 525517 h 4960883"/>
              <a:gd name="connsiteX61" fmla="*/ 1072055 w 1072055"/>
              <a:gd name="connsiteY61" fmla="*/ 451945 h 4960883"/>
              <a:gd name="connsiteX62" fmla="*/ 1072055 w 1072055"/>
              <a:gd name="connsiteY62" fmla="*/ 199696 h 4960883"/>
              <a:gd name="connsiteX63" fmla="*/ 1061545 w 1072055"/>
              <a:gd name="connsiteY63" fmla="*/ 73572 h 4960883"/>
              <a:gd name="connsiteX64" fmla="*/ 1061545 w 1072055"/>
              <a:gd name="connsiteY64"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52552 w 1072055"/>
              <a:gd name="connsiteY32" fmla="*/ 2963917 h 4960883"/>
              <a:gd name="connsiteX33" fmla="*/ 84083 w 1072055"/>
              <a:gd name="connsiteY33" fmla="*/ 2869324 h 4960883"/>
              <a:gd name="connsiteX34" fmla="*/ 94593 w 1072055"/>
              <a:gd name="connsiteY34" fmla="*/ 2837793 h 4960883"/>
              <a:gd name="connsiteX35" fmla="*/ 126124 w 1072055"/>
              <a:gd name="connsiteY35" fmla="*/ 2827283 h 4960883"/>
              <a:gd name="connsiteX36" fmla="*/ 136634 w 1072055"/>
              <a:gd name="connsiteY36" fmla="*/ 2795751 h 4960883"/>
              <a:gd name="connsiteX37" fmla="*/ 168165 w 1072055"/>
              <a:gd name="connsiteY37" fmla="*/ 2732689 h 4960883"/>
              <a:gd name="connsiteX38" fmla="*/ 189186 w 1072055"/>
              <a:gd name="connsiteY38" fmla="*/ 2648607 h 4960883"/>
              <a:gd name="connsiteX39" fmla="*/ 210207 w 1072055"/>
              <a:gd name="connsiteY39" fmla="*/ 2617076 h 4960883"/>
              <a:gd name="connsiteX40" fmla="*/ 273269 w 1072055"/>
              <a:gd name="connsiteY40" fmla="*/ 2575034 h 4960883"/>
              <a:gd name="connsiteX41" fmla="*/ 304800 w 1072055"/>
              <a:gd name="connsiteY41" fmla="*/ 2554014 h 4960883"/>
              <a:gd name="connsiteX42" fmla="*/ 357352 w 1072055"/>
              <a:gd name="connsiteY42" fmla="*/ 2501462 h 4960883"/>
              <a:gd name="connsiteX43" fmla="*/ 409903 w 1072055"/>
              <a:gd name="connsiteY43" fmla="*/ 2438400 h 4960883"/>
              <a:gd name="connsiteX44" fmla="*/ 504496 w 1072055"/>
              <a:gd name="connsiteY44" fmla="*/ 2364827 h 4960883"/>
              <a:gd name="connsiteX45" fmla="*/ 515007 w 1072055"/>
              <a:gd name="connsiteY45" fmla="*/ 2333296 h 4960883"/>
              <a:gd name="connsiteX46" fmla="*/ 599089 w 1072055"/>
              <a:gd name="connsiteY46" fmla="*/ 2301765 h 4960883"/>
              <a:gd name="connsiteX47" fmla="*/ 987972 w 1072055"/>
              <a:gd name="connsiteY47" fmla="*/ 2196662 h 4960883"/>
              <a:gd name="connsiteX48" fmla="*/ 1051034 w 1072055"/>
              <a:gd name="connsiteY48" fmla="*/ 2186151 h 4960883"/>
              <a:gd name="connsiteX49" fmla="*/ 1051034 w 1072055"/>
              <a:gd name="connsiteY49" fmla="*/ 1912883 h 4960883"/>
              <a:gd name="connsiteX50" fmla="*/ 1061545 w 1072055"/>
              <a:gd name="connsiteY50" fmla="*/ 1755227 h 4960883"/>
              <a:gd name="connsiteX51" fmla="*/ 1051034 w 1072055"/>
              <a:gd name="connsiteY51" fmla="*/ 1576551 h 4960883"/>
              <a:gd name="connsiteX52" fmla="*/ 1040524 w 1072055"/>
              <a:gd name="connsiteY52" fmla="*/ 1439917 h 4960883"/>
              <a:gd name="connsiteX53" fmla="*/ 1051034 w 1072055"/>
              <a:gd name="connsiteY53" fmla="*/ 1345324 h 4960883"/>
              <a:gd name="connsiteX54" fmla="*/ 1040524 w 1072055"/>
              <a:gd name="connsiteY54" fmla="*/ 1177158 h 4960883"/>
              <a:gd name="connsiteX55" fmla="*/ 1051034 w 1072055"/>
              <a:gd name="connsiteY55" fmla="*/ 945931 h 4960883"/>
              <a:gd name="connsiteX56" fmla="*/ 1061545 w 1072055"/>
              <a:gd name="connsiteY56" fmla="*/ 662151 h 4960883"/>
              <a:gd name="connsiteX57" fmla="*/ 1051034 w 1072055"/>
              <a:gd name="connsiteY57" fmla="*/ 599089 h 4960883"/>
              <a:gd name="connsiteX58" fmla="*/ 1040524 w 1072055"/>
              <a:gd name="connsiteY58" fmla="*/ 567558 h 4960883"/>
              <a:gd name="connsiteX59" fmla="*/ 1051034 w 1072055"/>
              <a:gd name="connsiteY59" fmla="*/ 525517 h 4960883"/>
              <a:gd name="connsiteX60" fmla="*/ 1072055 w 1072055"/>
              <a:gd name="connsiteY60" fmla="*/ 451945 h 4960883"/>
              <a:gd name="connsiteX61" fmla="*/ 1072055 w 1072055"/>
              <a:gd name="connsiteY61" fmla="*/ 199696 h 4960883"/>
              <a:gd name="connsiteX62" fmla="*/ 1061545 w 1072055"/>
              <a:gd name="connsiteY62" fmla="*/ 73572 h 4960883"/>
              <a:gd name="connsiteX63" fmla="*/ 1061545 w 1072055"/>
              <a:gd name="connsiteY63"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52552 w 1072055"/>
              <a:gd name="connsiteY32" fmla="*/ 2963917 h 4960883"/>
              <a:gd name="connsiteX33" fmla="*/ 84083 w 1072055"/>
              <a:gd name="connsiteY33" fmla="*/ 2869324 h 4960883"/>
              <a:gd name="connsiteX34" fmla="*/ 94593 w 1072055"/>
              <a:gd name="connsiteY34" fmla="*/ 2837793 h 4960883"/>
              <a:gd name="connsiteX35" fmla="*/ 126124 w 1072055"/>
              <a:gd name="connsiteY35" fmla="*/ 2827283 h 4960883"/>
              <a:gd name="connsiteX36" fmla="*/ 136634 w 1072055"/>
              <a:gd name="connsiteY36" fmla="*/ 2795751 h 4960883"/>
              <a:gd name="connsiteX37" fmla="*/ 168165 w 1072055"/>
              <a:gd name="connsiteY37" fmla="*/ 2732689 h 4960883"/>
              <a:gd name="connsiteX38" fmla="*/ 189186 w 1072055"/>
              <a:gd name="connsiteY38" fmla="*/ 2648607 h 4960883"/>
              <a:gd name="connsiteX39" fmla="*/ 210207 w 1072055"/>
              <a:gd name="connsiteY39" fmla="*/ 2617076 h 4960883"/>
              <a:gd name="connsiteX40" fmla="*/ 273269 w 1072055"/>
              <a:gd name="connsiteY40" fmla="*/ 2575034 h 4960883"/>
              <a:gd name="connsiteX41" fmla="*/ 304800 w 1072055"/>
              <a:gd name="connsiteY41" fmla="*/ 2554014 h 4960883"/>
              <a:gd name="connsiteX42" fmla="*/ 357352 w 1072055"/>
              <a:gd name="connsiteY42" fmla="*/ 2501462 h 4960883"/>
              <a:gd name="connsiteX43" fmla="*/ 409903 w 1072055"/>
              <a:gd name="connsiteY43" fmla="*/ 2438400 h 4960883"/>
              <a:gd name="connsiteX44" fmla="*/ 504496 w 1072055"/>
              <a:gd name="connsiteY44" fmla="*/ 2364827 h 4960883"/>
              <a:gd name="connsiteX45" fmla="*/ 515007 w 1072055"/>
              <a:gd name="connsiteY45" fmla="*/ 2333296 h 4960883"/>
              <a:gd name="connsiteX46" fmla="*/ 987972 w 1072055"/>
              <a:gd name="connsiteY46" fmla="*/ 2196662 h 4960883"/>
              <a:gd name="connsiteX47" fmla="*/ 1051034 w 1072055"/>
              <a:gd name="connsiteY47" fmla="*/ 2186151 h 4960883"/>
              <a:gd name="connsiteX48" fmla="*/ 1051034 w 1072055"/>
              <a:gd name="connsiteY48" fmla="*/ 1912883 h 4960883"/>
              <a:gd name="connsiteX49" fmla="*/ 1061545 w 1072055"/>
              <a:gd name="connsiteY49" fmla="*/ 1755227 h 4960883"/>
              <a:gd name="connsiteX50" fmla="*/ 1051034 w 1072055"/>
              <a:gd name="connsiteY50" fmla="*/ 1576551 h 4960883"/>
              <a:gd name="connsiteX51" fmla="*/ 1040524 w 1072055"/>
              <a:gd name="connsiteY51" fmla="*/ 1439917 h 4960883"/>
              <a:gd name="connsiteX52" fmla="*/ 1051034 w 1072055"/>
              <a:gd name="connsiteY52" fmla="*/ 1345324 h 4960883"/>
              <a:gd name="connsiteX53" fmla="*/ 1040524 w 1072055"/>
              <a:gd name="connsiteY53" fmla="*/ 1177158 h 4960883"/>
              <a:gd name="connsiteX54" fmla="*/ 1051034 w 1072055"/>
              <a:gd name="connsiteY54" fmla="*/ 945931 h 4960883"/>
              <a:gd name="connsiteX55" fmla="*/ 1061545 w 1072055"/>
              <a:gd name="connsiteY55" fmla="*/ 662151 h 4960883"/>
              <a:gd name="connsiteX56" fmla="*/ 1051034 w 1072055"/>
              <a:gd name="connsiteY56" fmla="*/ 599089 h 4960883"/>
              <a:gd name="connsiteX57" fmla="*/ 1040524 w 1072055"/>
              <a:gd name="connsiteY57" fmla="*/ 567558 h 4960883"/>
              <a:gd name="connsiteX58" fmla="*/ 1051034 w 1072055"/>
              <a:gd name="connsiteY58" fmla="*/ 525517 h 4960883"/>
              <a:gd name="connsiteX59" fmla="*/ 1072055 w 1072055"/>
              <a:gd name="connsiteY59" fmla="*/ 451945 h 4960883"/>
              <a:gd name="connsiteX60" fmla="*/ 1072055 w 1072055"/>
              <a:gd name="connsiteY60" fmla="*/ 199696 h 4960883"/>
              <a:gd name="connsiteX61" fmla="*/ 1061545 w 1072055"/>
              <a:gd name="connsiteY61" fmla="*/ 73572 h 4960883"/>
              <a:gd name="connsiteX62" fmla="*/ 1061545 w 1072055"/>
              <a:gd name="connsiteY62"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52552 w 1072055"/>
              <a:gd name="connsiteY32" fmla="*/ 2963917 h 4960883"/>
              <a:gd name="connsiteX33" fmla="*/ 84083 w 1072055"/>
              <a:gd name="connsiteY33" fmla="*/ 2869324 h 4960883"/>
              <a:gd name="connsiteX34" fmla="*/ 94593 w 1072055"/>
              <a:gd name="connsiteY34" fmla="*/ 2837793 h 4960883"/>
              <a:gd name="connsiteX35" fmla="*/ 126124 w 1072055"/>
              <a:gd name="connsiteY35" fmla="*/ 2827283 h 4960883"/>
              <a:gd name="connsiteX36" fmla="*/ 136634 w 1072055"/>
              <a:gd name="connsiteY36" fmla="*/ 2795751 h 4960883"/>
              <a:gd name="connsiteX37" fmla="*/ 168165 w 1072055"/>
              <a:gd name="connsiteY37" fmla="*/ 2732689 h 4960883"/>
              <a:gd name="connsiteX38" fmla="*/ 189186 w 1072055"/>
              <a:gd name="connsiteY38" fmla="*/ 2648607 h 4960883"/>
              <a:gd name="connsiteX39" fmla="*/ 210207 w 1072055"/>
              <a:gd name="connsiteY39" fmla="*/ 2617076 h 4960883"/>
              <a:gd name="connsiteX40" fmla="*/ 273269 w 1072055"/>
              <a:gd name="connsiteY40" fmla="*/ 2575034 h 4960883"/>
              <a:gd name="connsiteX41" fmla="*/ 304800 w 1072055"/>
              <a:gd name="connsiteY41" fmla="*/ 2554014 h 4960883"/>
              <a:gd name="connsiteX42" fmla="*/ 357352 w 1072055"/>
              <a:gd name="connsiteY42" fmla="*/ 2501462 h 4960883"/>
              <a:gd name="connsiteX43" fmla="*/ 409903 w 1072055"/>
              <a:gd name="connsiteY43" fmla="*/ 2438400 h 4960883"/>
              <a:gd name="connsiteX44" fmla="*/ 504496 w 1072055"/>
              <a:gd name="connsiteY44" fmla="*/ 2364827 h 4960883"/>
              <a:gd name="connsiteX45" fmla="*/ 987972 w 1072055"/>
              <a:gd name="connsiteY45" fmla="*/ 2196662 h 4960883"/>
              <a:gd name="connsiteX46" fmla="*/ 1051034 w 1072055"/>
              <a:gd name="connsiteY46" fmla="*/ 2186151 h 4960883"/>
              <a:gd name="connsiteX47" fmla="*/ 1051034 w 1072055"/>
              <a:gd name="connsiteY47" fmla="*/ 1912883 h 4960883"/>
              <a:gd name="connsiteX48" fmla="*/ 1061545 w 1072055"/>
              <a:gd name="connsiteY48" fmla="*/ 1755227 h 4960883"/>
              <a:gd name="connsiteX49" fmla="*/ 1051034 w 1072055"/>
              <a:gd name="connsiteY49" fmla="*/ 1576551 h 4960883"/>
              <a:gd name="connsiteX50" fmla="*/ 1040524 w 1072055"/>
              <a:gd name="connsiteY50" fmla="*/ 1439917 h 4960883"/>
              <a:gd name="connsiteX51" fmla="*/ 1051034 w 1072055"/>
              <a:gd name="connsiteY51" fmla="*/ 1345324 h 4960883"/>
              <a:gd name="connsiteX52" fmla="*/ 1040524 w 1072055"/>
              <a:gd name="connsiteY52" fmla="*/ 1177158 h 4960883"/>
              <a:gd name="connsiteX53" fmla="*/ 1051034 w 1072055"/>
              <a:gd name="connsiteY53" fmla="*/ 945931 h 4960883"/>
              <a:gd name="connsiteX54" fmla="*/ 1061545 w 1072055"/>
              <a:gd name="connsiteY54" fmla="*/ 662151 h 4960883"/>
              <a:gd name="connsiteX55" fmla="*/ 1051034 w 1072055"/>
              <a:gd name="connsiteY55" fmla="*/ 599089 h 4960883"/>
              <a:gd name="connsiteX56" fmla="*/ 1040524 w 1072055"/>
              <a:gd name="connsiteY56" fmla="*/ 567558 h 4960883"/>
              <a:gd name="connsiteX57" fmla="*/ 1051034 w 1072055"/>
              <a:gd name="connsiteY57" fmla="*/ 525517 h 4960883"/>
              <a:gd name="connsiteX58" fmla="*/ 1072055 w 1072055"/>
              <a:gd name="connsiteY58" fmla="*/ 451945 h 4960883"/>
              <a:gd name="connsiteX59" fmla="*/ 1072055 w 1072055"/>
              <a:gd name="connsiteY59" fmla="*/ 199696 h 4960883"/>
              <a:gd name="connsiteX60" fmla="*/ 1061545 w 1072055"/>
              <a:gd name="connsiteY60" fmla="*/ 73572 h 4960883"/>
              <a:gd name="connsiteX61" fmla="*/ 1061545 w 1072055"/>
              <a:gd name="connsiteY61"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52552 w 1072055"/>
              <a:gd name="connsiteY32" fmla="*/ 2963917 h 4960883"/>
              <a:gd name="connsiteX33" fmla="*/ 84083 w 1072055"/>
              <a:gd name="connsiteY33" fmla="*/ 2869324 h 4960883"/>
              <a:gd name="connsiteX34" fmla="*/ 94593 w 1072055"/>
              <a:gd name="connsiteY34" fmla="*/ 2837793 h 4960883"/>
              <a:gd name="connsiteX35" fmla="*/ 126124 w 1072055"/>
              <a:gd name="connsiteY35" fmla="*/ 2827283 h 4960883"/>
              <a:gd name="connsiteX36" fmla="*/ 136634 w 1072055"/>
              <a:gd name="connsiteY36" fmla="*/ 2795751 h 4960883"/>
              <a:gd name="connsiteX37" fmla="*/ 168165 w 1072055"/>
              <a:gd name="connsiteY37" fmla="*/ 2732689 h 4960883"/>
              <a:gd name="connsiteX38" fmla="*/ 189186 w 1072055"/>
              <a:gd name="connsiteY38" fmla="*/ 2648607 h 4960883"/>
              <a:gd name="connsiteX39" fmla="*/ 210207 w 1072055"/>
              <a:gd name="connsiteY39" fmla="*/ 2617076 h 4960883"/>
              <a:gd name="connsiteX40" fmla="*/ 273269 w 1072055"/>
              <a:gd name="connsiteY40" fmla="*/ 2575034 h 4960883"/>
              <a:gd name="connsiteX41" fmla="*/ 304800 w 1072055"/>
              <a:gd name="connsiteY41" fmla="*/ 2554014 h 4960883"/>
              <a:gd name="connsiteX42" fmla="*/ 357352 w 1072055"/>
              <a:gd name="connsiteY42" fmla="*/ 2501462 h 4960883"/>
              <a:gd name="connsiteX43" fmla="*/ 409903 w 1072055"/>
              <a:gd name="connsiteY43" fmla="*/ 2438400 h 4960883"/>
              <a:gd name="connsiteX44" fmla="*/ 497869 w 1072055"/>
              <a:gd name="connsiteY44" fmla="*/ 2335010 h 4960883"/>
              <a:gd name="connsiteX45" fmla="*/ 987972 w 1072055"/>
              <a:gd name="connsiteY45" fmla="*/ 2196662 h 4960883"/>
              <a:gd name="connsiteX46" fmla="*/ 1051034 w 1072055"/>
              <a:gd name="connsiteY46" fmla="*/ 2186151 h 4960883"/>
              <a:gd name="connsiteX47" fmla="*/ 1051034 w 1072055"/>
              <a:gd name="connsiteY47" fmla="*/ 1912883 h 4960883"/>
              <a:gd name="connsiteX48" fmla="*/ 1061545 w 1072055"/>
              <a:gd name="connsiteY48" fmla="*/ 1755227 h 4960883"/>
              <a:gd name="connsiteX49" fmla="*/ 1051034 w 1072055"/>
              <a:gd name="connsiteY49" fmla="*/ 1576551 h 4960883"/>
              <a:gd name="connsiteX50" fmla="*/ 1040524 w 1072055"/>
              <a:gd name="connsiteY50" fmla="*/ 1439917 h 4960883"/>
              <a:gd name="connsiteX51" fmla="*/ 1051034 w 1072055"/>
              <a:gd name="connsiteY51" fmla="*/ 1345324 h 4960883"/>
              <a:gd name="connsiteX52" fmla="*/ 1040524 w 1072055"/>
              <a:gd name="connsiteY52" fmla="*/ 1177158 h 4960883"/>
              <a:gd name="connsiteX53" fmla="*/ 1051034 w 1072055"/>
              <a:gd name="connsiteY53" fmla="*/ 945931 h 4960883"/>
              <a:gd name="connsiteX54" fmla="*/ 1061545 w 1072055"/>
              <a:gd name="connsiteY54" fmla="*/ 662151 h 4960883"/>
              <a:gd name="connsiteX55" fmla="*/ 1051034 w 1072055"/>
              <a:gd name="connsiteY55" fmla="*/ 599089 h 4960883"/>
              <a:gd name="connsiteX56" fmla="*/ 1040524 w 1072055"/>
              <a:gd name="connsiteY56" fmla="*/ 567558 h 4960883"/>
              <a:gd name="connsiteX57" fmla="*/ 1051034 w 1072055"/>
              <a:gd name="connsiteY57" fmla="*/ 525517 h 4960883"/>
              <a:gd name="connsiteX58" fmla="*/ 1072055 w 1072055"/>
              <a:gd name="connsiteY58" fmla="*/ 451945 h 4960883"/>
              <a:gd name="connsiteX59" fmla="*/ 1072055 w 1072055"/>
              <a:gd name="connsiteY59" fmla="*/ 199696 h 4960883"/>
              <a:gd name="connsiteX60" fmla="*/ 1061545 w 1072055"/>
              <a:gd name="connsiteY60" fmla="*/ 73572 h 4960883"/>
              <a:gd name="connsiteX61" fmla="*/ 1061545 w 1072055"/>
              <a:gd name="connsiteY61"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84083 w 1072055"/>
              <a:gd name="connsiteY32" fmla="*/ 2869324 h 4960883"/>
              <a:gd name="connsiteX33" fmla="*/ 94593 w 1072055"/>
              <a:gd name="connsiteY33" fmla="*/ 2837793 h 4960883"/>
              <a:gd name="connsiteX34" fmla="*/ 126124 w 1072055"/>
              <a:gd name="connsiteY34" fmla="*/ 2827283 h 4960883"/>
              <a:gd name="connsiteX35" fmla="*/ 136634 w 1072055"/>
              <a:gd name="connsiteY35" fmla="*/ 2795751 h 4960883"/>
              <a:gd name="connsiteX36" fmla="*/ 168165 w 1072055"/>
              <a:gd name="connsiteY36" fmla="*/ 2732689 h 4960883"/>
              <a:gd name="connsiteX37" fmla="*/ 189186 w 1072055"/>
              <a:gd name="connsiteY37" fmla="*/ 2648607 h 4960883"/>
              <a:gd name="connsiteX38" fmla="*/ 210207 w 1072055"/>
              <a:gd name="connsiteY38" fmla="*/ 2617076 h 4960883"/>
              <a:gd name="connsiteX39" fmla="*/ 273269 w 1072055"/>
              <a:gd name="connsiteY39" fmla="*/ 2575034 h 4960883"/>
              <a:gd name="connsiteX40" fmla="*/ 304800 w 1072055"/>
              <a:gd name="connsiteY40" fmla="*/ 2554014 h 4960883"/>
              <a:gd name="connsiteX41" fmla="*/ 357352 w 1072055"/>
              <a:gd name="connsiteY41" fmla="*/ 2501462 h 4960883"/>
              <a:gd name="connsiteX42" fmla="*/ 409903 w 1072055"/>
              <a:gd name="connsiteY42" fmla="*/ 2438400 h 4960883"/>
              <a:gd name="connsiteX43" fmla="*/ 497869 w 1072055"/>
              <a:gd name="connsiteY43" fmla="*/ 2335010 h 4960883"/>
              <a:gd name="connsiteX44" fmla="*/ 987972 w 1072055"/>
              <a:gd name="connsiteY44" fmla="*/ 2196662 h 4960883"/>
              <a:gd name="connsiteX45" fmla="*/ 1051034 w 1072055"/>
              <a:gd name="connsiteY45" fmla="*/ 2186151 h 4960883"/>
              <a:gd name="connsiteX46" fmla="*/ 1051034 w 1072055"/>
              <a:gd name="connsiteY46" fmla="*/ 1912883 h 4960883"/>
              <a:gd name="connsiteX47" fmla="*/ 1061545 w 1072055"/>
              <a:gd name="connsiteY47" fmla="*/ 1755227 h 4960883"/>
              <a:gd name="connsiteX48" fmla="*/ 1051034 w 1072055"/>
              <a:gd name="connsiteY48" fmla="*/ 1576551 h 4960883"/>
              <a:gd name="connsiteX49" fmla="*/ 1040524 w 1072055"/>
              <a:gd name="connsiteY49" fmla="*/ 1439917 h 4960883"/>
              <a:gd name="connsiteX50" fmla="*/ 1051034 w 1072055"/>
              <a:gd name="connsiteY50" fmla="*/ 1345324 h 4960883"/>
              <a:gd name="connsiteX51" fmla="*/ 1040524 w 1072055"/>
              <a:gd name="connsiteY51" fmla="*/ 1177158 h 4960883"/>
              <a:gd name="connsiteX52" fmla="*/ 1051034 w 1072055"/>
              <a:gd name="connsiteY52" fmla="*/ 945931 h 4960883"/>
              <a:gd name="connsiteX53" fmla="*/ 1061545 w 1072055"/>
              <a:gd name="connsiteY53" fmla="*/ 662151 h 4960883"/>
              <a:gd name="connsiteX54" fmla="*/ 1051034 w 1072055"/>
              <a:gd name="connsiteY54" fmla="*/ 599089 h 4960883"/>
              <a:gd name="connsiteX55" fmla="*/ 1040524 w 1072055"/>
              <a:gd name="connsiteY55" fmla="*/ 567558 h 4960883"/>
              <a:gd name="connsiteX56" fmla="*/ 1051034 w 1072055"/>
              <a:gd name="connsiteY56" fmla="*/ 525517 h 4960883"/>
              <a:gd name="connsiteX57" fmla="*/ 1072055 w 1072055"/>
              <a:gd name="connsiteY57" fmla="*/ 451945 h 4960883"/>
              <a:gd name="connsiteX58" fmla="*/ 1072055 w 1072055"/>
              <a:gd name="connsiteY58" fmla="*/ 199696 h 4960883"/>
              <a:gd name="connsiteX59" fmla="*/ 1061545 w 1072055"/>
              <a:gd name="connsiteY59" fmla="*/ 73572 h 4960883"/>
              <a:gd name="connsiteX60" fmla="*/ 1061545 w 1072055"/>
              <a:gd name="connsiteY60"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94593 w 1072055"/>
              <a:gd name="connsiteY32" fmla="*/ 2837793 h 4960883"/>
              <a:gd name="connsiteX33" fmla="*/ 126124 w 1072055"/>
              <a:gd name="connsiteY33" fmla="*/ 2827283 h 4960883"/>
              <a:gd name="connsiteX34" fmla="*/ 136634 w 1072055"/>
              <a:gd name="connsiteY34" fmla="*/ 2795751 h 4960883"/>
              <a:gd name="connsiteX35" fmla="*/ 168165 w 1072055"/>
              <a:gd name="connsiteY35" fmla="*/ 2732689 h 4960883"/>
              <a:gd name="connsiteX36" fmla="*/ 189186 w 1072055"/>
              <a:gd name="connsiteY36" fmla="*/ 2648607 h 4960883"/>
              <a:gd name="connsiteX37" fmla="*/ 210207 w 1072055"/>
              <a:gd name="connsiteY37" fmla="*/ 2617076 h 4960883"/>
              <a:gd name="connsiteX38" fmla="*/ 273269 w 1072055"/>
              <a:gd name="connsiteY38" fmla="*/ 2575034 h 4960883"/>
              <a:gd name="connsiteX39" fmla="*/ 304800 w 1072055"/>
              <a:gd name="connsiteY39" fmla="*/ 2554014 h 4960883"/>
              <a:gd name="connsiteX40" fmla="*/ 357352 w 1072055"/>
              <a:gd name="connsiteY40" fmla="*/ 2501462 h 4960883"/>
              <a:gd name="connsiteX41" fmla="*/ 409903 w 1072055"/>
              <a:gd name="connsiteY41" fmla="*/ 2438400 h 4960883"/>
              <a:gd name="connsiteX42" fmla="*/ 497869 w 1072055"/>
              <a:gd name="connsiteY42" fmla="*/ 2335010 h 4960883"/>
              <a:gd name="connsiteX43" fmla="*/ 987972 w 1072055"/>
              <a:gd name="connsiteY43" fmla="*/ 2196662 h 4960883"/>
              <a:gd name="connsiteX44" fmla="*/ 1051034 w 1072055"/>
              <a:gd name="connsiteY44" fmla="*/ 2186151 h 4960883"/>
              <a:gd name="connsiteX45" fmla="*/ 1051034 w 1072055"/>
              <a:gd name="connsiteY45" fmla="*/ 1912883 h 4960883"/>
              <a:gd name="connsiteX46" fmla="*/ 1061545 w 1072055"/>
              <a:gd name="connsiteY46" fmla="*/ 1755227 h 4960883"/>
              <a:gd name="connsiteX47" fmla="*/ 1051034 w 1072055"/>
              <a:gd name="connsiteY47" fmla="*/ 1576551 h 4960883"/>
              <a:gd name="connsiteX48" fmla="*/ 1040524 w 1072055"/>
              <a:gd name="connsiteY48" fmla="*/ 1439917 h 4960883"/>
              <a:gd name="connsiteX49" fmla="*/ 1051034 w 1072055"/>
              <a:gd name="connsiteY49" fmla="*/ 1345324 h 4960883"/>
              <a:gd name="connsiteX50" fmla="*/ 1040524 w 1072055"/>
              <a:gd name="connsiteY50" fmla="*/ 1177158 h 4960883"/>
              <a:gd name="connsiteX51" fmla="*/ 1051034 w 1072055"/>
              <a:gd name="connsiteY51" fmla="*/ 945931 h 4960883"/>
              <a:gd name="connsiteX52" fmla="*/ 1061545 w 1072055"/>
              <a:gd name="connsiteY52" fmla="*/ 662151 h 4960883"/>
              <a:gd name="connsiteX53" fmla="*/ 1051034 w 1072055"/>
              <a:gd name="connsiteY53" fmla="*/ 599089 h 4960883"/>
              <a:gd name="connsiteX54" fmla="*/ 1040524 w 1072055"/>
              <a:gd name="connsiteY54" fmla="*/ 567558 h 4960883"/>
              <a:gd name="connsiteX55" fmla="*/ 1051034 w 1072055"/>
              <a:gd name="connsiteY55" fmla="*/ 525517 h 4960883"/>
              <a:gd name="connsiteX56" fmla="*/ 1072055 w 1072055"/>
              <a:gd name="connsiteY56" fmla="*/ 451945 h 4960883"/>
              <a:gd name="connsiteX57" fmla="*/ 1072055 w 1072055"/>
              <a:gd name="connsiteY57" fmla="*/ 199696 h 4960883"/>
              <a:gd name="connsiteX58" fmla="*/ 1061545 w 1072055"/>
              <a:gd name="connsiteY58" fmla="*/ 73572 h 4960883"/>
              <a:gd name="connsiteX59" fmla="*/ 1061545 w 1072055"/>
              <a:gd name="connsiteY59"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126124 w 1072055"/>
              <a:gd name="connsiteY32" fmla="*/ 2827283 h 4960883"/>
              <a:gd name="connsiteX33" fmla="*/ 136634 w 1072055"/>
              <a:gd name="connsiteY33" fmla="*/ 2795751 h 4960883"/>
              <a:gd name="connsiteX34" fmla="*/ 168165 w 1072055"/>
              <a:gd name="connsiteY34" fmla="*/ 2732689 h 4960883"/>
              <a:gd name="connsiteX35" fmla="*/ 189186 w 1072055"/>
              <a:gd name="connsiteY35" fmla="*/ 2648607 h 4960883"/>
              <a:gd name="connsiteX36" fmla="*/ 210207 w 1072055"/>
              <a:gd name="connsiteY36" fmla="*/ 2617076 h 4960883"/>
              <a:gd name="connsiteX37" fmla="*/ 273269 w 1072055"/>
              <a:gd name="connsiteY37" fmla="*/ 2575034 h 4960883"/>
              <a:gd name="connsiteX38" fmla="*/ 304800 w 1072055"/>
              <a:gd name="connsiteY38" fmla="*/ 2554014 h 4960883"/>
              <a:gd name="connsiteX39" fmla="*/ 357352 w 1072055"/>
              <a:gd name="connsiteY39" fmla="*/ 2501462 h 4960883"/>
              <a:gd name="connsiteX40" fmla="*/ 409903 w 1072055"/>
              <a:gd name="connsiteY40" fmla="*/ 2438400 h 4960883"/>
              <a:gd name="connsiteX41" fmla="*/ 497869 w 1072055"/>
              <a:gd name="connsiteY41" fmla="*/ 2335010 h 4960883"/>
              <a:gd name="connsiteX42" fmla="*/ 987972 w 1072055"/>
              <a:gd name="connsiteY42" fmla="*/ 2196662 h 4960883"/>
              <a:gd name="connsiteX43" fmla="*/ 1051034 w 1072055"/>
              <a:gd name="connsiteY43" fmla="*/ 2186151 h 4960883"/>
              <a:gd name="connsiteX44" fmla="*/ 1051034 w 1072055"/>
              <a:gd name="connsiteY44" fmla="*/ 1912883 h 4960883"/>
              <a:gd name="connsiteX45" fmla="*/ 1061545 w 1072055"/>
              <a:gd name="connsiteY45" fmla="*/ 1755227 h 4960883"/>
              <a:gd name="connsiteX46" fmla="*/ 1051034 w 1072055"/>
              <a:gd name="connsiteY46" fmla="*/ 1576551 h 4960883"/>
              <a:gd name="connsiteX47" fmla="*/ 1040524 w 1072055"/>
              <a:gd name="connsiteY47" fmla="*/ 1439917 h 4960883"/>
              <a:gd name="connsiteX48" fmla="*/ 1051034 w 1072055"/>
              <a:gd name="connsiteY48" fmla="*/ 1345324 h 4960883"/>
              <a:gd name="connsiteX49" fmla="*/ 1040524 w 1072055"/>
              <a:gd name="connsiteY49" fmla="*/ 1177158 h 4960883"/>
              <a:gd name="connsiteX50" fmla="*/ 1051034 w 1072055"/>
              <a:gd name="connsiteY50" fmla="*/ 945931 h 4960883"/>
              <a:gd name="connsiteX51" fmla="*/ 1061545 w 1072055"/>
              <a:gd name="connsiteY51" fmla="*/ 662151 h 4960883"/>
              <a:gd name="connsiteX52" fmla="*/ 1051034 w 1072055"/>
              <a:gd name="connsiteY52" fmla="*/ 599089 h 4960883"/>
              <a:gd name="connsiteX53" fmla="*/ 1040524 w 1072055"/>
              <a:gd name="connsiteY53" fmla="*/ 567558 h 4960883"/>
              <a:gd name="connsiteX54" fmla="*/ 1051034 w 1072055"/>
              <a:gd name="connsiteY54" fmla="*/ 525517 h 4960883"/>
              <a:gd name="connsiteX55" fmla="*/ 1072055 w 1072055"/>
              <a:gd name="connsiteY55" fmla="*/ 451945 h 4960883"/>
              <a:gd name="connsiteX56" fmla="*/ 1072055 w 1072055"/>
              <a:gd name="connsiteY56" fmla="*/ 199696 h 4960883"/>
              <a:gd name="connsiteX57" fmla="*/ 1061545 w 1072055"/>
              <a:gd name="connsiteY57" fmla="*/ 73572 h 4960883"/>
              <a:gd name="connsiteX58" fmla="*/ 1061545 w 1072055"/>
              <a:gd name="connsiteY58"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136634 w 1072055"/>
              <a:gd name="connsiteY32" fmla="*/ 2795751 h 4960883"/>
              <a:gd name="connsiteX33" fmla="*/ 168165 w 1072055"/>
              <a:gd name="connsiteY33" fmla="*/ 2732689 h 4960883"/>
              <a:gd name="connsiteX34" fmla="*/ 189186 w 1072055"/>
              <a:gd name="connsiteY34" fmla="*/ 2648607 h 4960883"/>
              <a:gd name="connsiteX35" fmla="*/ 210207 w 1072055"/>
              <a:gd name="connsiteY35" fmla="*/ 2617076 h 4960883"/>
              <a:gd name="connsiteX36" fmla="*/ 273269 w 1072055"/>
              <a:gd name="connsiteY36" fmla="*/ 2575034 h 4960883"/>
              <a:gd name="connsiteX37" fmla="*/ 304800 w 1072055"/>
              <a:gd name="connsiteY37" fmla="*/ 2554014 h 4960883"/>
              <a:gd name="connsiteX38" fmla="*/ 357352 w 1072055"/>
              <a:gd name="connsiteY38" fmla="*/ 2501462 h 4960883"/>
              <a:gd name="connsiteX39" fmla="*/ 409903 w 1072055"/>
              <a:gd name="connsiteY39" fmla="*/ 2438400 h 4960883"/>
              <a:gd name="connsiteX40" fmla="*/ 497869 w 1072055"/>
              <a:gd name="connsiteY40" fmla="*/ 2335010 h 4960883"/>
              <a:gd name="connsiteX41" fmla="*/ 987972 w 1072055"/>
              <a:gd name="connsiteY41" fmla="*/ 2196662 h 4960883"/>
              <a:gd name="connsiteX42" fmla="*/ 1051034 w 1072055"/>
              <a:gd name="connsiteY42" fmla="*/ 2186151 h 4960883"/>
              <a:gd name="connsiteX43" fmla="*/ 1051034 w 1072055"/>
              <a:gd name="connsiteY43" fmla="*/ 1912883 h 4960883"/>
              <a:gd name="connsiteX44" fmla="*/ 1061545 w 1072055"/>
              <a:gd name="connsiteY44" fmla="*/ 1755227 h 4960883"/>
              <a:gd name="connsiteX45" fmla="*/ 1051034 w 1072055"/>
              <a:gd name="connsiteY45" fmla="*/ 1576551 h 4960883"/>
              <a:gd name="connsiteX46" fmla="*/ 1040524 w 1072055"/>
              <a:gd name="connsiteY46" fmla="*/ 1439917 h 4960883"/>
              <a:gd name="connsiteX47" fmla="*/ 1051034 w 1072055"/>
              <a:gd name="connsiteY47" fmla="*/ 1345324 h 4960883"/>
              <a:gd name="connsiteX48" fmla="*/ 1040524 w 1072055"/>
              <a:gd name="connsiteY48" fmla="*/ 1177158 h 4960883"/>
              <a:gd name="connsiteX49" fmla="*/ 1051034 w 1072055"/>
              <a:gd name="connsiteY49" fmla="*/ 945931 h 4960883"/>
              <a:gd name="connsiteX50" fmla="*/ 1061545 w 1072055"/>
              <a:gd name="connsiteY50" fmla="*/ 662151 h 4960883"/>
              <a:gd name="connsiteX51" fmla="*/ 1051034 w 1072055"/>
              <a:gd name="connsiteY51" fmla="*/ 599089 h 4960883"/>
              <a:gd name="connsiteX52" fmla="*/ 1040524 w 1072055"/>
              <a:gd name="connsiteY52" fmla="*/ 567558 h 4960883"/>
              <a:gd name="connsiteX53" fmla="*/ 1051034 w 1072055"/>
              <a:gd name="connsiteY53" fmla="*/ 525517 h 4960883"/>
              <a:gd name="connsiteX54" fmla="*/ 1072055 w 1072055"/>
              <a:gd name="connsiteY54" fmla="*/ 451945 h 4960883"/>
              <a:gd name="connsiteX55" fmla="*/ 1072055 w 1072055"/>
              <a:gd name="connsiteY55" fmla="*/ 199696 h 4960883"/>
              <a:gd name="connsiteX56" fmla="*/ 1061545 w 1072055"/>
              <a:gd name="connsiteY56" fmla="*/ 73572 h 4960883"/>
              <a:gd name="connsiteX57" fmla="*/ 1061545 w 1072055"/>
              <a:gd name="connsiteY57"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168165 w 1072055"/>
              <a:gd name="connsiteY32" fmla="*/ 2732689 h 4960883"/>
              <a:gd name="connsiteX33" fmla="*/ 189186 w 1072055"/>
              <a:gd name="connsiteY33" fmla="*/ 2648607 h 4960883"/>
              <a:gd name="connsiteX34" fmla="*/ 210207 w 1072055"/>
              <a:gd name="connsiteY34" fmla="*/ 2617076 h 4960883"/>
              <a:gd name="connsiteX35" fmla="*/ 273269 w 1072055"/>
              <a:gd name="connsiteY35" fmla="*/ 2575034 h 4960883"/>
              <a:gd name="connsiteX36" fmla="*/ 304800 w 1072055"/>
              <a:gd name="connsiteY36" fmla="*/ 2554014 h 4960883"/>
              <a:gd name="connsiteX37" fmla="*/ 357352 w 1072055"/>
              <a:gd name="connsiteY37" fmla="*/ 2501462 h 4960883"/>
              <a:gd name="connsiteX38" fmla="*/ 409903 w 1072055"/>
              <a:gd name="connsiteY38" fmla="*/ 2438400 h 4960883"/>
              <a:gd name="connsiteX39" fmla="*/ 497869 w 1072055"/>
              <a:gd name="connsiteY39" fmla="*/ 2335010 h 4960883"/>
              <a:gd name="connsiteX40" fmla="*/ 987972 w 1072055"/>
              <a:gd name="connsiteY40" fmla="*/ 2196662 h 4960883"/>
              <a:gd name="connsiteX41" fmla="*/ 1051034 w 1072055"/>
              <a:gd name="connsiteY41" fmla="*/ 2186151 h 4960883"/>
              <a:gd name="connsiteX42" fmla="*/ 1051034 w 1072055"/>
              <a:gd name="connsiteY42" fmla="*/ 1912883 h 4960883"/>
              <a:gd name="connsiteX43" fmla="*/ 1061545 w 1072055"/>
              <a:gd name="connsiteY43" fmla="*/ 1755227 h 4960883"/>
              <a:gd name="connsiteX44" fmla="*/ 1051034 w 1072055"/>
              <a:gd name="connsiteY44" fmla="*/ 1576551 h 4960883"/>
              <a:gd name="connsiteX45" fmla="*/ 1040524 w 1072055"/>
              <a:gd name="connsiteY45" fmla="*/ 1439917 h 4960883"/>
              <a:gd name="connsiteX46" fmla="*/ 1051034 w 1072055"/>
              <a:gd name="connsiteY46" fmla="*/ 1345324 h 4960883"/>
              <a:gd name="connsiteX47" fmla="*/ 1040524 w 1072055"/>
              <a:gd name="connsiteY47" fmla="*/ 1177158 h 4960883"/>
              <a:gd name="connsiteX48" fmla="*/ 1051034 w 1072055"/>
              <a:gd name="connsiteY48" fmla="*/ 945931 h 4960883"/>
              <a:gd name="connsiteX49" fmla="*/ 1061545 w 1072055"/>
              <a:gd name="connsiteY49" fmla="*/ 662151 h 4960883"/>
              <a:gd name="connsiteX50" fmla="*/ 1051034 w 1072055"/>
              <a:gd name="connsiteY50" fmla="*/ 599089 h 4960883"/>
              <a:gd name="connsiteX51" fmla="*/ 1040524 w 1072055"/>
              <a:gd name="connsiteY51" fmla="*/ 567558 h 4960883"/>
              <a:gd name="connsiteX52" fmla="*/ 1051034 w 1072055"/>
              <a:gd name="connsiteY52" fmla="*/ 525517 h 4960883"/>
              <a:gd name="connsiteX53" fmla="*/ 1072055 w 1072055"/>
              <a:gd name="connsiteY53" fmla="*/ 451945 h 4960883"/>
              <a:gd name="connsiteX54" fmla="*/ 1072055 w 1072055"/>
              <a:gd name="connsiteY54" fmla="*/ 199696 h 4960883"/>
              <a:gd name="connsiteX55" fmla="*/ 1061545 w 1072055"/>
              <a:gd name="connsiteY55" fmla="*/ 73572 h 4960883"/>
              <a:gd name="connsiteX56" fmla="*/ 1061545 w 1072055"/>
              <a:gd name="connsiteY56"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189186 w 1072055"/>
              <a:gd name="connsiteY32" fmla="*/ 2648607 h 4960883"/>
              <a:gd name="connsiteX33" fmla="*/ 210207 w 1072055"/>
              <a:gd name="connsiteY33" fmla="*/ 2617076 h 4960883"/>
              <a:gd name="connsiteX34" fmla="*/ 273269 w 1072055"/>
              <a:gd name="connsiteY34" fmla="*/ 2575034 h 4960883"/>
              <a:gd name="connsiteX35" fmla="*/ 304800 w 1072055"/>
              <a:gd name="connsiteY35" fmla="*/ 2554014 h 4960883"/>
              <a:gd name="connsiteX36" fmla="*/ 357352 w 1072055"/>
              <a:gd name="connsiteY36" fmla="*/ 2501462 h 4960883"/>
              <a:gd name="connsiteX37" fmla="*/ 409903 w 1072055"/>
              <a:gd name="connsiteY37" fmla="*/ 2438400 h 4960883"/>
              <a:gd name="connsiteX38" fmla="*/ 497869 w 1072055"/>
              <a:gd name="connsiteY38" fmla="*/ 2335010 h 4960883"/>
              <a:gd name="connsiteX39" fmla="*/ 987972 w 1072055"/>
              <a:gd name="connsiteY39" fmla="*/ 2196662 h 4960883"/>
              <a:gd name="connsiteX40" fmla="*/ 1051034 w 1072055"/>
              <a:gd name="connsiteY40" fmla="*/ 2186151 h 4960883"/>
              <a:gd name="connsiteX41" fmla="*/ 1051034 w 1072055"/>
              <a:gd name="connsiteY41" fmla="*/ 1912883 h 4960883"/>
              <a:gd name="connsiteX42" fmla="*/ 1061545 w 1072055"/>
              <a:gd name="connsiteY42" fmla="*/ 1755227 h 4960883"/>
              <a:gd name="connsiteX43" fmla="*/ 1051034 w 1072055"/>
              <a:gd name="connsiteY43" fmla="*/ 1576551 h 4960883"/>
              <a:gd name="connsiteX44" fmla="*/ 1040524 w 1072055"/>
              <a:gd name="connsiteY44" fmla="*/ 1439917 h 4960883"/>
              <a:gd name="connsiteX45" fmla="*/ 1051034 w 1072055"/>
              <a:gd name="connsiteY45" fmla="*/ 1345324 h 4960883"/>
              <a:gd name="connsiteX46" fmla="*/ 1040524 w 1072055"/>
              <a:gd name="connsiteY46" fmla="*/ 1177158 h 4960883"/>
              <a:gd name="connsiteX47" fmla="*/ 1051034 w 1072055"/>
              <a:gd name="connsiteY47" fmla="*/ 945931 h 4960883"/>
              <a:gd name="connsiteX48" fmla="*/ 1061545 w 1072055"/>
              <a:gd name="connsiteY48" fmla="*/ 662151 h 4960883"/>
              <a:gd name="connsiteX49" fmla="*/ 1051034 w 1072055"/>
              <a:gd name="connsiteY49" fmla="*/ 599089 h 4960883"/>
              <a:gd name="connsiteX50" fmla="*/ 1040524 w 1072055"/>
              <a:gd name="connsiteY50" fmla="*/ 567558 h 4960883"/>
              <a:gd name="connsiteX51" fmla="*/ 1051034 w 1072055"/>
              <a:gd name="connsiteY51" fmla="*/ 525517 h 4960883"/>
              <a:gd name="connsiteX52" fmla="*/ 1072055 w 1072055"/>
              <a:gd name="connsiteY52" fmla="*/ 451945 h 4960883"/>
              <a:gd name="connsiteX53" fmla="*/ 1072055 w 1072055"/>
              <a:gd name="connsiteY53" fmla="*/ 199696 h 4960883"/>
              <a:gd name="connsiteX54" fmla="*/ 1061545 w 1072055"/>
              <a:gd name="connsiteY54" fmla="*/ 73572 h 4960883"/>
              <a:gd name="connsiteX55" fmla="*/ 1061545 w 1072055"/>
              <a:gd name="connsiteY55"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210207 w 1072055"/>
              <a:gd name="connsiteY32" fmla="*/ 2617076 h 4960883"/>
              <a:gd name="connsiteX33" fmla="*/ 273269 w 1072055"/>
              <a:gd name="connsiteY33" fmla="*/ 2575034 h 4960883"/>
              <a:gd name="connsiteX34" fmla="*/ 304800 w 1072055"/>
              <a:gd name="connsiteY34" fmla="*/ 2554014 h 4960883"/>
              <a:gd name="connsiteX35" fmla="*/ 357352 w 1072055"/>
              <a:gd name="connsiteY35" fmla="*/ 2501462 h 4960883"/>
              <a:gd name="connsiteX36" fmla="*/ 409903 w 1072055"/>
              <a:gd name="connsiteY36" fmla="*/ 2438400 h 4960883"/>
              <a:gd name="connsiteX37" fmla="*/ 497869 w 1072055"/>
              <a:gd name="connsiteY37" fmla="*/ 2335010 h 4960883"/>
              <a:gd name="connsiteX38" fmla="*/ 987972 w 1072055"/>
              <a:gd name="connsiteY38" fmla="*/ 2196662 h 4960883"/>
              <a:gd name="connsiteX39" fmla="*/ 1051034 w 1072055"/>
              <a:gd name="connsiteY39" fmla="*/ 2186151 h 4960883"/>
              <a:gd name="connsiteX40" fmla="*/ 1051034 w 1072055"/>
              <a:gd name="connsiteY40" fmla="*/ 1912883 h 4960883"/>
              <a:gd name="connsiteX41" fmla="*/ 1061545 w 1072055"/>
              <a:gd name="connsiteY41" fmla="*/ 1755227 h 4960883"/>
              <a:gd name="connsiteX42" fmla="*/ 1051034 w 1072055"/>
              <a:gd name="connsiteY42" fmla="*/ 1576551 h 4960883"/>
              <a:gd name="connsiteX43" fmla="*/ 1040524 w 1072055"/>
              <a:gd name="connsiteY43" fmla="*/ 1439917 h 4960883"/>
              <a:gd name="connsiteX44" fmla="*/ 1051034 w 1072055"/>
              <a:gd name="connsiteY44" fmla="*/ 1345324 h 4960883"/>
              <a:gd name="connsiteX45" fmla="*/ 1040524 w 1072055"/>
              <a:gd name="connsiteY45" fmla="*/ 1177158 h 4960883"/>
              <a:gd name="connsiteX46" fmla="*/ 1051034 w 1072055"/>
              <a:gd name="connsiteY46" fmla="*/ 945931 h 4960883"/>
              <a:gd name="connsiteX47" fmla="*/ 1061545 w 1072055"/>
              <a:gd name="connsiteY47" fmla="*/ 662151 h 4960883"/>
              <a:gd name="connsiteX48" fmla="*/ 1051034 w 1072055"/>
              <a:gd name="connsiteY48" fmla="*/ 599089 h 4960883"/>
              <a:gd name="connsiteX49" fmla="*/ 1040524 w 1072055"/>
              <a:gd name="connsiteY49" fmla="*/ 567558 h 4960883"/>
              <a:gd name="connsiteX50" fmla="*/ 1051034 w 1072055"/>
              <a:gd name="connsiteY50" fmla="*/ 525517 h 4960883"/>
              <a:gd name="connsiteX51" fmla="*/ 1072055 w 1072055"/>
              <a:gd name="connsiteY51" fmla="*/ 451945 h 4960883"/>
              <a:gd name="connsiteX52" fmla="*/ 1072055 w 1072055"/>
              <a:gd name="connsiteY52" fmla="*/ 199696 h 4960883"/>
              <a:gd name="connsiteX53" fmla="*/ 1061545 w 1072055"/>
              <a:gd name="connsiteY53" fmla="*/ 73572 h 4960883"/>
              <a:gd name="connsiteX54" fmla="*/ 1061545 w 1072055"/>
              <a:gd name="connsiteY54"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273269 w 1072055"/>
              <a:gd name="connsiteY32" fmla="*/ 2575034 h 4960883"/>
              <a:gd name="connsiteX33" fmla="*/ 304800 w 1072055"/>
              <a:gd name="connsiteY33" fmla="*/ 2554014 h 4960883"/>
              <a:gd name="connsiteX34" fmla="*/ 357352 w 1072055"/>
              <a:gd name="connsiteY34" fmla="*/ 2501462 h 4960883"/>
              <a:gd name="connsiteX35" fmla="*/ 409903 w 1072055"/>
              <a:gd name="connsiteY35" fmla="*/ 2438400 h 4960883"/>
              <a:gd name="connsiteX36" fmla="*/ 497869 w 1072055"/>
              <a:gd name="connsiteY36" fmla="*/ 2335010 h 4960883"/>
              <a:gd name="connsiteX37" fmla="*/ 987972 w 1072055"/>
              <a:gd name="connsiteY37" fmla="*/ 2196662 h 4960883"/>
              <a:gd name="connsiteX38" fmla="*/ 1051034 w 1072055"/>
              <a:gd name="connsiteY38" fmla="*/ 2186151 h 4960883"/>
              <a:gd name="connsiteX39" fmla="*/ 1051034 w 1072055"/>
              <a:gd name="connsiteY39" fmla="*/ 1912883 h 4960883"/>
              <a:gd name="connsiteX40" fmla="*/ 1061545 w 1072055"/>
              <a:gd name="connsiteY40" fmla="*/ 1755227 h 4960883"/>
              <a:gd name="connsiteX41" fmla="*/ 1051034 w 1072055"/>
              <a:gd name="connsiteY41" fmla="*/ 1576551 h 4960883"/>
              <a:gd name="connsiteX42" fmla="*/ 1040524 w 1072055"/>
              <a:gd name="connsiteY42" fmla="*/ 1439917 h 4960883"/>
              <a:gd name="connsiteX43" fmla="*/ 1051034 w 1072055"/>
              <a:gd name="connsiteY43" fmla="*/ 1345324 h 4960883"/>
              <a:gd name="connsiteX44" fmla="*/ 1040524 w 1072055"/>
              <a:gd name="connsiteY44" fmla="*/ 1177158 h 4960883"/>
              <a:gd name="connsiteX45" fmla="*/ 1051034 w 1072055"/>
              <a:gd name="connsiteY45" fmla="*/ 945931 h 4960883"/>
              <a:gd name="connsiteX46" fmla="*/ 1061545 w 1072055"/>
              <a:gd name="connsiteY46" fmla="*/ 662151 h 4960883"/>
              <a:gd name="connsiteX47" fmla="*/ 1051034 w 1072055"/>
              <a:gd name="connsiteY47" fmla="*/ 599089 h 4960883"/>
              <a:gd name="connsiteX48" fmla="*/ 1040524 w 1072055"/>
              <a:gd name="connsiteY48" fmla="*/ 567558 h 4960883"/>
              <a:gd name="connsiteX49" fmla="*/ 1051034 w 1072055"/>
              <a:gd name="connsiteY49" fmla="*/ 525517 h 4960883"/>
              <a:gd name="connsiteX50" fmla="*/ 1072055 w 1072055"/>
              <a:gd name="connsiteY50" fmla="*/ 451945 h 4960883"/>
              <a:gd name="connsiteX51" fmla="*/ 1072055 w 1072055"/>
              <a:gd name="connsiteY51" fmla="*/ 199696 h 4960883"/>
              <a:gd name="connsiteX52" fmla="*/ 1061545 w 1072055"/>
              <a:gd name="connsiteY52" fmla="*/ 73572 h 4960883"/>
              <a:gd name="connsiteX53" fmla="*/ 1061545 w 1072055"/>
              <a:gd name="connsiteY53"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304800 w 1072055"/>
              <a:gd name="connsiteY32" fmla="*/ 2554014 h 4960883"/>
              <a:gd name="connsiteX33" fmla="*/ 357352 w 1072055"/>
              <a:gd name="connsiteY33" fmla="*/ 2501462 h 4960883"/>
              <a:gd name="connsiteX34" fmla="*/ 409903 w 1072055"/>
              <a:gd name="connsiteY34" fmla="*/ 2438400 h 4960883"/>
              <a:gd name="connsiteX35" fmla="*/ 497869 w 1072055"/>
              <a:gd name="connsiteY35" fmla="*/ 2335010 h 4960883"/>
              <a:gd name="connsiteX36" fmla="*/ 987972 w 1072055"/>
              <a:gd name="connsiteY36" fmla="*/ 2196662 h 4960883"/>
              <a:gd name="connsiteX37" fmla="*/ 1051034 w 1072055"/>
              <a:gd name="connsiteY37" fmla="*/ 2186151 h 4960883"/>
              <a:gd name="connsiteX38" fmla="*/ 1051034 w 1072055"/>
              <a:gd name="connsiteY38" fmla="*/ 1912883 h 4960883"/>
              <a:gd name="connsiteX39" fmla="*/ 1061545 w 1072055"/>
              <a:gd name="connsiteY39" fmla="*/ 1755227 h 4960883"/>
              <a:gd name="connsiteX40" fmla="*/ 1051034 w 1072055"/>
              <a:gd name="connsiteY40" fmla="*/ 1576551 h 4960883"/>
              <a:gd name="connsiteX41" fmla="*/ 1040524 w 1072055"/>
              <a:gd name="connsiteY41" fmla="*/ 1439917 h 4960883"/>
              <a:gd name="connsiteX42" fmla="*/ 1051034 w 1072055"/>
              <a:gd name="connsiteY42" fmla="*/ 1345324 h 4960883"/>
              <a:gd name="connsiteX43" fmla="*/ 1040524 w 1072055"/>
              <a:gd name="connsiteY43" fmla="*/ 1177158 h 4960883"/>
              <a:gd name="connsiteX44" fmla="*/ 1051034 w 1072055"/>
              <a:gd name="connsiteY44" fmla="*/ 945931 h 4960883"/>
              <a:gd name="connsiteX45" fmla="*/ 1061545 w 1072055"/>
              <a:gd name="connsiteY45" fmla="*/ 662151 h 4960883"/>
              <a:gd name="connsiteX46" fmla="*/ 1051034 w 1072055"/>
              <a:gd name="connsiteY46" fmla="*/ 599089 h 4960883"/>
              <a:gd name="connsiteX47" fmla="*/ 1040524 w 1072055"/>
              <a:gd name="connsiteY47" fmla="*/ 567558 h 4960883"/>
              <a:gd name="connsiteX48" fmla="*/ 1051034 w 1072055"/>
              <a:gd name="connsiteY48" fmla="*/ 525517 h 4960883"/>
              <a:gd name="connsiteX49" fmla="*/ 1072055 w 1072055"/>
              <a:gd name="connsiteY49" fmla="*/ 451945 h 4960883"/>
              <a:gd name="connsiteX50" fmla="*/ 1072055 w 1072055"/>
              <a:gd name="connsiteY50" fmla="*/ 199696 h 4960883"/>
              <a:gd name="connsiteX51" fmla="*/ 1061545 w 1072055"/>
              <a:gd name="connsiteY51" fmla="*/ 73572 h 4960883"/>
              <a:gd name="connsiteX52" fmla="*/ 1061545 w 1072055"/>
              <a:gd name="connsiteY52"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357352 w 1072055"/>
              <a:gd name="connsiteY32" fmla="*/ 2501462 h 4960883"/>
              <a:gd name="connsiteX33" fmla="*/ 409903 w 1072055"/>
              <a:gd name="connsiteY33" fmla="*/ 2438400 h 4960883"/>
              <a:gd name="connsiteX34" fmla="*/ 497869 w 1072055"/>
              <a:gd name="connsiteY34" fmla="*/ 2335010 h 4960883"/>
              <a:gd name="connsiteX35" fmla="*/ 987972 w 1072055"/>
              <a:gd name="connsiteY35" fmla="*/ 2196662 h 4960883"/>
              <a:gd name="connsiteX36" fmla="*/ 1051034 w 1072055"/>
              <a:gd name="connsiteY36" fmla="*/ 2186151 h 4960883"/>
              <a:gd name="connsiteX37" fmla="*/ 1051034 w 1072055"/>
              <a:gd name="connsiteY37" fmla="*/ 1912883 h 4960883"/>
              <a:gd name="connsiteX38" fmla="*/ 1061545 w 1072055"/>
              <a:gd name="connsiteY38" fmla="*/ 1755227 h 4960883"/>
              <a:gd name="connsiteX39" fmla="*/ 1051034 w 1072055"/>
              <a:gd name="connsiteY39" fmla="*/ 1576551 h 4960883"/>
              <a:gd name="connsiteX40" fmla="*/ 1040524 w 1072055"/>
              <a:gd name="connsiteY40" fmla="*/ 1439917 h 4960883"/>
              <a:gd name="connsiteX41" fmla="*/ 1051034 w 1072055"/>
              <a:gd name="connsiteY41" fmla="*/ 1345324 h 4960883"/>
              <a:gd name="connsiteX42" fmla="*/ 1040524 w 1072055"/>
              <a:gd name="connsiteY42" fmla="*/ 1177158 h 4960883"/>
              <a:gd name="connsiteX43" fmla="*/ 1051034 w 1072055"/>
              <a:gd name="connsiteY43" fmla="*/ 945931 h 4960883"/>
              <a:gd name="connsiteX44" fmla="*/ 1061545 w 1072055"/>
              <a:gd name="connsiteY44" fmla="*/ 662151 h 4960883"/>
              <a:gd name="connsiteX45" fmla="*/ 1051034 w 1072055"/>
              <a:gd name="connsiteY45" fmla="*/ 599089 h 4960883"/>
              <a:gd name="connsiteX46" fmla="*/ 1040524 w 1072055"/>
              <a:gd name="connsiteY46" fmla="*/ 567558 h 4960883"/>
              <a:gd name="connsiteX47" fmla="*/ 1051034 w 1072055"/>
              <a:gd name="connsiteY47" fmla="*/ 525517 h 4960883"/>
              <a:gd name="connsiteX48" fmla="*/ 1072055 w 1072055"/>
              <a:gd name="connsiteY48" fmla="*/ 451945 h 4960883"/>
              <a:gd name="connsiteX49" fmla="*/ 1072055 w 1072055"/>
              <a:gd name="connsiteY49" fmla="*/ 199696 h 4960883"/>
              <a:gd name="connsiteX50" fmla="*/ 1061545 w 1072055"/>
              <a:gd name="connsiteY50" fmla="*/ 73572 h 4960883"/>
              <a:gd name="connsiteX51" fmla="*/ 1061545 w 1072055"/>
              <a:gd name="connsiteY51"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409903 w 1072055"/>
              <a:gd name="connsiteY32" fmla="*/ 2438400 h 4960883"/>
              <a:gd name="connsiteX33" fmla="*/ 497869 w 1072055"/>
              <a:gd name="connsiteY33" fmla="*/ 2335010 h 4960883"/>
              <a:gd name="connsiteX34" fmla="*/ 987972 w 1072055"/>
              <a:gd name="connsiteY34" fmla="*/ 2196662 h 4960883"/>
              <a:gd name="connsiteX35" fmla="*/ 1051034 w 1072055"/>
              <a:gd name="connsiteY35" fmla="*/ 2186151 h 4960883"/>
              <a:gd name="connsiteX36" fmla="*/ 1051034 w 1072055"/>
              <a:gd name="connsiteY36" fmla="*/ 1912883 h 4960883"/>
              <a:gd name="connsiteX37" fmla="*/ 1061545 w 1072055"/>
              <a:gd name="connsiteY37" fmla="*/ 1755227 h 4960883"/>
              <a:gd name="connsiteX38" fmla="*/ 1051034 w 1072055"/>
              <a:gd name="connsiteY38" fmla="*/ 1576551 h 4960883"/>
              <a:gd name="connsiteX39" fmla="*/ 1040524 w 1072055"/>
              <a:gd name="connsiteY39" fmla="*/ 1439917 h 4960883"/>
              <a:gd name="connsiteX40" fmla="*/ 1051034 w 1072055"/>
              <a:gd name="connsiteY40" fmla="*/ 1345324 h 4960883"/>
              <a:gd name="connsiteX41" fmla="*/ 1040524 w 1072055"/>
              <a:gd name="connsiteY41" fmla="*/ 1177158 h 4960883"/>
              <a:gd name="connsiteX42" fmla="*/ 1051034 w 1072055"/>
              <a:gd name="connsiteY42" fmla="*/ 945931 h 4960883"/>
              <a:gd name="connsiteX43" fmla="*/ 1061545 w 1072055"/>
              <a:gd name="connsiteY43" fmla="*/ 662151 h 4960883"/>
              <a:gd name="connsiteX44" fmla="*/ 1051034 w 1072055"/>
              <a:gd name="connsiteY44" fmla="*/ 599089 h 4960883"/>
              <a:gd name="connsiteX45" fmla="*/ 1040524 w 1072055"/>
              <a:gd name="connsiteY45" fmla="*/ 567558 h 4960883"/>
              <a:gd name="connsiteX46" fmla="*/ 1051034 w 1072055"/>
              <a:gd name="connsiteY46" fmla="*/ 525517 h 4960883"/>
              <a:gd name="connsiteX47" fmla="*/ 1072055 w 1072055"/>
              <a:gd name="connsiteY47" fmla="*/ 451945 h 4960883"/>
              <a:gd name="connsiteX48" fmla="*/ 1072055 w 1072055"/>
              <a:gd name="connsiteY48" fmla="*/ 199696 h 4960883"/>
              <a:gd name="connsiteX49" fmla="*/ 1061545 w 1072055"/>
              <a:gd name="connsiteY49" fmla="*/ 73572 h 4960883"/>
              <a:gd name="connsiteX50" fmla="*/ 1061545 w 1072055"/>
              <a:gd name="connsiteY50"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497869 w 1072055"/>
              <a:gd name="connsiteY32" fmla="*/ 2335010 h 4960883"/>
              <a:gd name="connsiteX33" fmla="*/ 987972 w 1072055"/>
              <a:gd name="connsiteY33" fmla="*/ 2196662 h 4960883"/>
              <a:gd name="connsiteX34" fmla="*/ 1051034 w 1072055"/>
              <a:gd name="connsiteY34" fmla="*/ 2186151 h 4960883"/>
              <a:gd name="connsiteX35" fmla="*/ 1051034 w 1072055"/>
              <a:gd name="connsiteY35" fmla="*/ 1912883 h 4960883"/>
              <a:gd name="connsiteX36" fmla="*/ 1061545 w 1072055"/>
              <a:gd name="connsiteY36" fmla="*/ 1755227 h 4960883"/>
              <a:gd name="connsiteX37" fmla="*/ 1051034 w 1072055"/>
              <a:gd name="connsiteY37" fmla="*/ 1576551 h 4960883"/>
              <a:gd name="connsiteX38" fmla="*/ 1040524 w 1072055"/>
              <a:gd name="connsiteY38" fmla="*/ 1439917 h 4960883"/>
              <a:gd name="connsiteX39" fmla="*/ 1051034 w 1072055"/>
              <a:gd name="connsiteY39" fmla="*/ 1345324 h 4960883"/>
              <a:gd name="connsiteX40" fmla="*/ 1040524 w 1072055"/>
              <a:gd name="connsiteY40" fmla="*/ 1177158 h 4960883"/>
              <a:gd name="connsiteX41" fmla="*/ 1051034 w 1072055"/>
              <a:gd name="connsiteY41" fmla="*/ 945931 h 4960883"/>
              <a:gd name="connsiteX42" fmla="*/ 1061545 w 1072055"/>
              <a:gd name="connsiteY42" fmla="*/ 662151 h 4960883"/>
              <a:gd name="connsiteX43" fmla="*/ 1051034 w 1072055"/>
              <a:gd name="connsiteY43" fmla="*/ 599089 h 4960883"/>
              <a:gd name="connsiteX44" fmla="*/ 1040524 w 1072055"/>
              <a:gd name="connsiteY44" fmla="*/ 567558 h 4960883"/>
              <a:gd name="connsiteX45" fmla="*/ 1051034 w 1072055"/>
              <a:gd name="connsiteY45" fmla="*/ 525517 h 4960883"/>
              <a:gd name="connsiteX46" fmla="*/ 1072055 w 1072055"/>
              <a:gd name="connsiteY46" fmla="*/ 451945 h 4960883"/>
              <a:gd name="connsiteX47" fmla="*/ 1072055 w 1072055"/>
              <a:gd name="connsiteY47" fmla="*/ 199696 h 4960883"/>
              <a:gd name="connsiteX48" fmla="*/ 1061545 w 1072055"/>
              <a:gd name="connsiteY48" fmla="*/ 73572 h 4960883"/>
              <a:gd name="connsiteX49" fmla="*/ 1061545 w 1072055"/>
              <a:gd name="connsiteY49" fmla="*/ 0 h 4960883"/>
              <a:gd name="connsiteX0" fmla="*/ 1051034 w 1072055"/>
              <a:gd name="connsiteY0" fmla="*/ 4960883 h 4960883"/>
              <a:gd name="connsiteX1" fmla="*/ 1061545 w 1072055"/>
              <a:gd name="connsiteY1" fmla="*/ 4340772 h 4960883"/>
              <a:gd name="connsiteX2" fmla="*/ 1072055 w 1072055"/>
              <a:gd name="connsiteY2" fmla="*/ 4309241 h 4960883"/>
              <a:gd name="connsiteX3" fmla="*/ 1051034 w 1072055"/>
              <a:gd name="connsiteY3" fmla="*/ 4204138 h 4960883"/>
              <a:gd name="connsiteX4" fmla="*/ 1008993 w 1072055"/>
              <a:gd name="connsiteY4" fmla="*/ 4225158 h 4960883"/>
              <a:gd name="connsiteX5" fmla="*/ 977462 w 1072055"/>
              <a:gd name="connsiteY5" fmla="*/ 4246179 h 4960883"/>
              <a:gd name="connsiteX6" fmla="*/ 872358 w 1072055"/>
              <a:gd name="connsiteY6" fmla="*/ 4225158 h 4960883"/>
              <a:gd name="connsiteX7" fmla="*/ 819807 w 1072055"/>
              <a:gd name="connsiteY7" fmla="*/ 4214648 h 4960883"/>
              <a:gd name="connsiteX8" fmla="*/ 756745 w 1072055"/>
              <a:gd name="connsiteY8" fmla="*/ 4193627 h 4960883"/>
              <a:gd name="connsiteX9" fmla="*/ 672662 w 1072055"/>
              <a:gd name="connsiteY9" fmla="*/ 4172607 h 4960883"/>
              <a:gd name="connsiteX10" fmla="*/ 641131 w 1072055"/>
              <a:gd name="connsiteY10" fmla="*/ 4141076 h 4960883"/>
              <a:gd name="connsiteX11" fmla="*/ 609600 w 1072055"/>
              <a:gd name="connsiteY11" fmla="*/ 4130565 h 4960883"/>
              <a:gd name="connsiteX12" fmla="*/ 578069 w 1072055"/>
              <a:gd name="connsiteY12" fmla="*/ 4109545 h 4960883"/>
              <a:gd name="connsiteX13" fmla="*/ 546538 w 1072055"/>
              <a:gd name="connsiteY13" fmla="*/ 4099034 h 4960883"/>
              <a:gd name="connsiteX14" fmla="*/ 515007 w 1072055"/>
              <a:gd name="connsiteY14" fmla="*/ 4078014 h 4960883"/>
              <a:gd name="connsiteX15" fmla="*/ 451945 w 1072055"/>
              <a:gd name="connsiteY15" fmla="*/ 4056993 h 4960883"/>
              <a:gd name="connsiteX16" fmla="*/ 388883 w 1072055"/>
              <a:gd name="connsiteY16" fmla="*/ 4014951 h 4960883"/>
              <a:gd name="connsiteX17" fmla="*/ 315310 w 1072055"/>
              <a:gd name="connsiteY17" fmla="*/ 3993931 h 4960883"/>
              <a:gd name="connsiteX18" fmla="*/ 294289 w 1072055"/>
              <a:gd name="connsiteY18" fmla="*/ 3962400 h 4960883"/>
              <a:gd name="connsiteX19" fmla="*/ 283779 w 1072055"/>
              <a:gd name="connsiteY19" fmla="*/ 3930869 h 4960883"/>
              <a:gd name="connsiteX20" fmla="*/ 252248 w 1072055"/>
              <a:gd name="connsiteY20" fmla="*/ 3909848 h 4960883"/>
              <a:gd name="connsiteX21" fmla="*/ 210207 w 1072055"/>
              <a:gd name="connsiteY21" fmla="*/ 3846786 h 4960883"/>
              <a:gd name="connsiteX22" fmla="*/ 189186 w 1072055"/>
              <a:gd name="connsiteY22" fmla="*/ 3815255 h 4960883"/>
              <a:gd name="connsiteX23" fmla="*/ 157655 w 1072055"/>
              <a:gd name="connsiteY23" fmla="*/ 3752193 h 4960883"/>
              <a:gd name="connsiteX24" fmla="*/ 126124 w 1072055"/>
              <a:gd name="connsiteY24" fmla="*/ 3689131 h 4960883"/>
              <a:gd name="connsiteX25" fmla="*/ 84083 w 1072055"/>
              <a:gd name="connsiteY25" fmla="*/ 3563007 h 4960883"/>
              <a:gd name="connsiteX26" fmla="*/ 73572 w 1072055"/>
              <a:gd name="connsiteY26" fmla="*/ 3531476 h 4960883"/>
              <a:gd name="connsiteX27" fmla="*/ 63062 w 1072055"/>
              <a:gd name="connsiteY27" fmla="*/ 3499945 h 4960883"/>
              <a:gd name="connsiteX28" fmla="*/ 42041 w 1072055"/>
              <a:gd name="connsiteY28" fmla="*/ 3468414 h 4960883"/>
              <a:gd name="connsiteX29" fmla="*/ 21021 w 1072055"/>
              <a:gd name="connsiteY29" fmla="*/ 3363310 h 4960883"/>
              <a:gd name="connsiteX30" fmla="*/ 0 w 1072055"/>
              <a:gd name="connsiteY30" fmla="*/ 3205655 h 4960883"/>
              <a:gd name="connsiteX31" fmla="*/ 31531 w 1072055"/>
              <a:gd name="connsiteY31" fmla="*/ 2995448 h 4960883"/>
              <a:gd name="connsiteX32" fmla="*/ 987972 w 1072055"/>
              <a:gd name="connsiteY32" fmla="*/ 2196662 h 4960883"/>
              <a:gd name="connsiteX33" fmla="*/ 1051034 w 1072055"/>
              <a:gd name="connsiteY33" fmla="*/ 2186151 h 4960883"/>
              <a:gd name="connsiteX34" fmla="*/ 1051034 w 1072055"/>
              <a:gd name="connsiteY34" fmla="*/ 1912883 h 4960883"/>
              <a:gd name="connsiteX35" fmla="*/ 1061545 w 1072055"/>
              <a:gd name="connsiteY35" fmla="*/ 1755227 h 4960883"/>
              <a:gd name="connsiteX36" fmla="*/ 1051034 w 1072055"/>
              <a:gd name="connsiteY36" fmla="*/ 1576551 h 4960883"/>
              <a:gd name="connsiteX37" fmla="*/ 1040524 w 1072055"/>
              <a:gd name="connsiteY37" fmla="*/ 1439917 h 4960883"/>
              <a:gd name="connsiteX38" fmla="*/ 1051034 w 1072055"/>
              <a:gd name="connsiteY38" fmla="*/ 1345324 h 4960883"/>
              <a:gd name="connsiteX39" fmla="*/ 1040524 w 1072055"/>
              <a:gd name="connsiteY39" fmla="*/ 1177158 h 4960883"/>
              <a:gd name="connsiteX40" fmla="*/ 1051034 w 1072055"/>
              <a:gd name="connsiteY40" fmla="*/ 945931 h 4960883"/>
              <a:gd name="connsiteX41" fmla="*/ 1061545 w 1072055"/>
              <a:gd name="connsiteY41" fmla="*/ 662151 h 4960883"/>
              <a:gd name="connsiteX42" fmla="*/ 1051034 w 1072055"/>
              <a:gd name="connsiteY42" fmla="*/ 599089 h 4960883"/>
              <a:gd name="connsiteX43" fmla="*/ 1040524 w 1072055"/>
              <a:gd name="connsiteY43" fmla="*/ 567558 h 4960883"/>
              <a:gd name="connsiteX44" fmla="*/ 1051034 w 1072055"/>
              <a:gd name="connsiteY44" fmla="*/ 525517 h 4960883"/>
              <a:gd name="connsiteX45" fmla="*/ 1072055 w 1072055"/>
              <a:gd name="connsiteY45" fmla="*/ 451945 h 4960883"/>
              <a:gd name="connsiteX46" fmla="*/ 1072055 w 1072055"/>
              <a:gd name="connsiteY46" fmla="*/ 199696 h 4960883"/>
              <a:gd name="connsiteX47" fmla="*/ 1061545 w 1072055"/>
              <a:gd name="connsiteY47" fmla="*/ 73572 h 4960883"/>
              <a:gd name="connsiteX48" fmla="*/ 1061545 w 1072055"/>
              <a:gd name="connsiteY48" fmla="*/ 0 h 4960883"/>
              <a:gd name="connsiteX0" fmla="*/ 1051034 w 1079829"/>
              <a:gd name="connsiteY0" fmla="*/ 4960883 h 4960883"/>
              <a:gd name="connsiteX1" fmla="*/ 1061545 w 1079829"/>
              <a:gd name="connsiteY1" fmla="*/ 4340772 h 4960883"/>
              <a:gd name="connsiteX2" fmla="*/ 1072055 w 1079829"/>
              <a:gd name="connsiteY2" fmla="*/ 4309241 h 4960883"/>
              <a:gd name="connsiteX3" fmla="*/ 1051034 w 1079829"/>
              <a:gd name="connsiteY3" fmla="*/ 4204138 h 4960883"/>
              <a:gd name="connsiteX4" fmla="*/ 1008993 w 1079829"/>
              <a:gd name="connsiteY4" fmla="*/ 4225158 h 4960883"/>
              <a:gd name="connsiteX5" fmla="*/ 977462 w 1079829"/>
              <a:gd name="connsiteY5" fmla="*/ 4246179 h 4960883"/>
              <a:gd name="connsiteX6" fmla="*/ 872358 w 1079829"/>
              <a:gd name="connsiteY6" fmla="*/ 4225158 h 4960883"/>
              <a:gd name="connsiteX7" fmla="*/ 819807 w 1079829"/>
              <a:gd name="connsiteY7" fmla="*/ 4214648 h 4960883"/>
              <a:gd name="connsiteX8" fmla="*/ 756745 w 1079829"/>
              <a:gd name="connsiteY8" fmla="*/ 4193627 h 4960883"/>
              <a:gd name="connsiteX9" fmla="*/ 672662 w 1079829"/>
              <a:gd name="connsiteY9" fmla="*/ 4172607 h 4960883"/>
              <a:gd name="connsiteX10" fmla="*/ 641131 w 1079829"/>
              <a:gd name="connsiteY10" fmla="*/ 4141076 h 4960883"/>
              <a:gd name="connsiteX11" fmla="*/ 609600 w 1079829"/>
              <a:gd name="connsiteY11" fmla="*/ 4130565 h 4960883"/>
              <a:gd name="connsiteX12" fmla="*/ 578069 w 1079829"/>
              <a:gd name="connsiteY12" fmla="*/ 4109545 h 4960883"/>
              <a:gd name="connsiteX13" fmla="*/ 546538 w 1079829"/>
              <a:gd name="connsiteY13" fmla="*/ 4099034 h 4960883"/>
              <a:gd name="connsiteX14" fmla="*/ 515007 w 1079829"/>
              <a:gd name="connsiteY14" fmla="*/ 4078014 h 4960883"/>
              <a:gd name="connsiteX15" fmla="*/ 451945 w 1079829"/>
              <a:gd name="connsiteY15" fmla="*/ 4056993 h 4960883"/>
              <a:gd name="connsiteX16" fmla="*/ 388883 w 1079829"/>
              <a:gd name="connsiteY16" fmla="*/ 4014951 h 4960883"/>
              <a:gd name="connsiteX17" fmla="*/ 315310 w 1079829"/>
              <a:gd name="connsiteY17" fmla="*/ 3993931 h 4960883"/>
              <a:gd name="connsiteX18" fmla="*/ 294289 w 1079829"/>
              <a:gd name="connsiteY18" fmla="*/ 3962400 h 4960883"/>
              <a:gd name="connsiteX19" fmla="*/ 283779 w 1079829"/>
              <a:gd name="connsiteY19" fmla="*/ 3930869 h 4960883"/>
              <a:gd name="connsiteX20" fmla="*/ 252248 w 1079829"/>
              <a:gd name="connsiteY20" fmla="*/ 3909848 h 4960883"/>
              <a:gd name="connsiteX21" fmla="*/ 210207 w 1079829"/>
              <a:gd name="connsiteY21" fmla="*/ 3846786 h 4960883"/>
              <a:gd name="connsiteX22" fmla="*/ 189186 w 1079829"/>
              <a:gd name="connsiteY22" fmla="*/ 3815255 h 4960883"/>
              <a:gd name="connsiteX23" fmla="*/ 157655 w 1079829"/>
              <a:gd name="connsiteY23" fmla="*/ 3752193 h 4960883"/>
              <a:gd name="connsiteX24" fmla="*/ 126124 w 1079829"/>
              <a:gd name="connsiteY24" fmla="*/ 3689131 h 4960883"/>
              <a:gd name="connsiteX25" fmla="*/ 84083 w 1079829"/>
              <a:gd name="connsiteY25" fmla="*/ 3563007 h 4960883"/>
              <a:gd name="connsiteX26" fmla="*/ 73572 w 1079829"/>
              <a:gd name="connsiteY26" fmla="*/ 3531476 h 4960883"/>
              <a:gd name="connsiteX27" fmla="*/ 63062 w 1079829"/>
              <a:gd name="connsiteY27" fmla="*/ 3499945 h 4960883"/>
              <a:gd name="connsiteX28" fmla="*/ 42041 w 1079829"/>
              <a:gd name="connsiteY28" fmla="*/ 3468414 h 4960883"/>
              <a:gd name="connsiteX29" fmla="*/ 21021 w 1079829"/>
              <a:gd name="connsiteY29" fmla="*/ 3363310 h 4960883"/>
              <a:gd name="connsiteX30" fmla="*/ 0 w 1079829"/>
              <a:gd name="connsiteY30" fmla="*/ 3205655 h 4960883"/>
              <a:gd name="connsiteX31" fmla="*/ 987972 w 1079829"/>
              <a:gd name="connsiteY31" fmla="*/ 2196662 h 4960883"/>
              <a:gd name="connsiteX32" fmla="*/ 1051034 w 1079829"/>
              <a:gd name="connsiteY32" fmla="*/ 2186151 h 4960883"/>
              <a:gd name="connsiteX33" fmla="*/ 1051034 w 1079829"/>
              <a:gd name="connsiteY33" fmla="*/ 1912883 h 4960883"/>
              <a:gd name="connsiteX34" fmla="*/ 1061545 w 1079829"/>
              <a:gd name="connsiteY34" fmla="*/ 1755227 h 4960883"/>
              <a:gd name="connsiteX35" fmla="*/ 1051034 w 1079829"/>
              <a:gd name="connsiteY35" fmla="*/ 1576551 h 4960883"/>
              <a:gd name="connsiteX36" fmla="*/ 1040524 w 1079829"/>
              <a:gd name="connsiteY36" fmla="*/ 1439917 h 4960883"/>
              <a:gd name="connsiteX37" fmla="*/ 1051034 w 1079829"/>
              <a:gd name="connsiteY37" fmla="*/ 1345324 h 4960883"/>
              <a:gd name="connsiteX38" fmla="*/ 1040524 w 1079829"/>
              <a:gd name="connsiteY38" fmla="*/ 1177158 h 4960883"/>
              <a:gd name="connsiteX39" fmla="*/ 1051034 w 1079829"/>
              <a:gd name="connsiteY39" fmla="*/ 945931 h 4960883"/>
              <a:gd name="connsiteX40" fmla="*/ 1061545 w 1079829"/>
              <a:gd name="connsiteY40" fmla="*/ 662151 h 4960883"/>
              <a:gd name="connsiteX41" fmla="*/ 1051034 w 1079829"/>
              <a:gd name="connsiteY41" fmla="*/ 599089 h 4960883"/>
              <a:gd name="connsiteX42" fmla="*/ 1040524 w 1079829"/>
              <a:gd name="connsiteY42" fmla="*/ 567558 h 4960883"/>
              <a:gd name="connsiteX43" fmla="*/ 1051034 w 1079829"/>
              <a:gd name="connsiteY43" fmla="*/ 525517 h 4960883"/>
              <a:gd name="connsiteX44" fmla="*/ 1072055 w 1079829"/>
              <a:gd name="connsiteY44" fmla="*/ 451945 h 4960883"/>
              <a:gd name="connsiteX45" fmla="*/ 1072055 w 1079829"/>
              <a:gd name="connsiteY45" fmla="*/ 199696 h 4960883"/>
              <a:gd name="connsiteX46" fmla="*/ 1061545 w 1079829"/>
              <a:gd name="connsiteY46" fmla="*/ 73572 h 4960883"/>
              <a:gd name="connsiteX47" fmla="*/ 1061545 w 1079829"/>
              <a:gd name="connsiteY47" fmla="*/ 0 h 4960883"/>
              <a:gd name="connsiteX0" fmla="*/ 1051034 w 1079829"/>
              <a:gd name="connsiteY0" fmla="*/ 4960883 h 4960883"/>
              <a:gd name="connsiteX1" fmla="*/ 1061545 w 1079829"/>
              <a:gd name="connsiteY1" fmla="*/ 4340772 h 4960883"/>
              <a:gd name="connsiteX2" fmla="*/ 1072055 w 1079829"/>
              <a:gd name="connsiteY2" fmla="*/ 4309241 h 4960883"/>
              <a:gd name="connsiteX3" fmla="*/ 1051034 w 1079829"/>
              <a:gd name="connsiteY3" fmla="*/ 4204138 h 4960883"/>
              <a:gd name="connsiteX4" fmla="*/ 1008993 w 1079829"/>
              <a:gd name="connsiteY4" fmla="*/ 4225158 h 4960883"/>
              <a:gd name="connsiteX5" fmla="*/ 977462 w 1079829"/>
              <a:gd name="connsiteY5" fmla="*/ 4246179 h 4960883"/>
              <a:gd name="connsiteX6" fmla="*/ 872358 w 1079829"/>
              <a:gd name="connsiteY6" fmla="*/ 4225158 h 4960883"/>
              <a:gd name="connsiteX7" fmla="*/ 819807 w 1079829"/>
              <a:gd name="connsiteY7" fmla="*/ 4214648 h 4960883"/>
              <a:gd name="connsiteX8" fmla="*/ 756745 w 1079829"/>
              <a:gd name="connsiteY8" fmla="*/ 4193627 h 4960883"/>
              <a:gd name="connsiteX9" fmla="*/ 672662 w 1079829"/>
              <a:gd name="connsiteY9" fmla="*/ 4172607 h 4960883"/>
              <a:gd name="connsiteX10" fmla="*/ 641131 w 1079829"/>
              <a:gd name="connsiteY10" fmla="*/ 4141076 h 4960883"/>
              <a:gd name="connsiteX11" fmla="*/ 609600 w 1079829"/>
              <a:gd name="connsiteY11" fmla="*/ 4130565 h 4960883"/>
              <a:gd name="connsiteX12" fmla="*/ 578069 w 1079829"/>
              <a:gd name="connsiteY12" fmla="*/ 4109545 h 4960883"/>
              <a:gd name="connsiteX13" fmla="*/ 546538 w 1079829"/>
              <a:gd name="connsiteY13" fmla="*/ 4099034 h 4960883"/>
              <a:gd name="connsiteX14" fmla="*/ 515007 w 1079829"/>
              <a:gd name="connsiteY14" fmla="*/ 4078014 h 4960883"/>
              <a:gd name="connsiteX15" fmla="*/ 451945 w 1079829"/>
              <a:gd name="connsiteY15" fmla="*/ 4056993 h 4960883"/>
              <a:gd name="connsiteX16" fmla="*/ 388883 w 1079829"/>
              <a:gd name="connsiteY16" fmla="*/ 4014951 h 4960883"/>
              <a:gd name="connsiteX17" fmla="*/ 315310 w 1079829"/>
              <a:gd name="connsiteY17" fmla="*/ 3993931 h 4960883"/>
              <a:gd name="connsiteX18" fmla="*/ 294289 w 1079829"/>
              <a:gd name="connsiteY18" fmla="*/ 3962400 h 4960883"/>
              <a:gd name="connsiteX19" fmla="*/ 283779 w 1079829"/>
              <a:gd name="connsiteY19" fmla="*/ 3930869 h 4960883"/>
              <a:gd name="connsiteX20" fmla="*/ 252248 w 1079829"/>
              <a:gd name="connsiteY20" fmla="*/ 3909848 h 4960883"/>
              <a:gd name="connsiteX21" fmla="*/ 210207 w 1079829"/>
              <a:gd name="connsiteY21" fmla="*/ 3846786 h 4960883"/>
              <a:gd name="connsiteX22" fmla="*/ 189186 w 1079829"/>
              <a:gd name="connsiteY22" fmla="*/ 3815255 h 4960883"/>
              <a:gd name="connsiteX23" fmla="*/ 157655 w 1079829"/>
              <a:gd name="connsiteY23" fmla="*/ 3752193 h 4960883"/>
              <a:gd name="connsiteX24" fmla="*/ 126124 w 1079829"/>
              <a:gd name="connsiteY24" fmla="*/ 3689131 h 4960883"/>
              <a:gd name="connsiteX25" fmla="*/ 84083 w 1079829"/>
              <a:gd name="connsiteY25" fmla="*/ 3563007 h 4960883"/>
              <a:gd name="connsiteX26" fmla="*/ 73572 w 1079829"/>
              <a:gd name="connsiteY26" fmla="*/ 3531476 h 4960883"/>
              <a:gd name="connsiteX27" fmla="*/ 63062 w 1079829"/>
              <a:gd name="connsiteY27" fmla="*/ 3499945 h 4960883"/>
              <a:gd name="connsiteX28" fmla="*/ 42041 w 1079829"/>
              <a:gd name="connsiteY28" fmla="*/ 3468414 h 4960883"/>
              <a:gd name="connsiteX29" fmla="*/ 21021 w 1079829"/>
              <a:gd name="connsiteY29" fmla="*/ 3363310 h 4960883"/>
              <a:gd name="connsiteX30" fmla="*/ 0 w 1079829"/>
              <a:gd name="connsiteY30" fmla="*/ 3205655 h 4960883"/>
              <a:gd name="connsiteX31" fmla="*/ 987972 w 1079829"/>
              <a:gd name="connsiteY31" fmla="*/ 2196662 h 4960883"/>
              <a:gd name="connsiteX32" fmla="*/ 1051034 w 1079829"/>
              <a:gd name="connsiteY32" fmla="*/ 2186151 h 4960883"/>
              <a:gd name="connsiteX33" fmla="*/ 1051034 w 1079829"/>
              <a:gd name="connsiteY33" fmla="*/ 1912883 h 4960883"/>
              <a:gd name="connsiteX34" fmla="*/ 1061545 w 1079829"/>
              <a:gd name="connsiteY34" fmla="*/ 1755227 h 4960883"/>
              <a:gd name="connsiteX35" fmla="*/ 1051034 w 1079829"/>
              <a:gd name="connsiteY35" fmla="*/ 1576551 h 4960883"/>
              <a:gd name="connsiteX36" fmla="*/ 1040524 w 1079829"/>
              <a:gd name="connsiteY36" fmla="*/ 1439917 h 4960883"/>
              <a:gd name="connsiteX37" fmla="*/ 1051034 w 1079829"/>
              <a:gd name="connsiteY37" fmla="*/ 1345324 h 4960883"/>
              <a:gd name="connsiteX38" fmla="*/ 1040524 w 1079829"/>
              <a:gd name="connsiteY38" fmla="*/ 1177158 h 4960883"/>
              <a:gd name="connsiteX39" fmla="*/ 1051034 w 1079829"/>
              <a:gd name="connsiteY39" fmla="*/ 945931 h 4960883"/>
              <a:gd name="connsiteX40" fmla="*/ 1061545 w 1079829"/>
              <a:gd name="connsiteY40" fmla="*/ 662151 h 4960883"/>
              <a:gd name="connsiteX41" fmla="*/ 1051034 w 1079829"/>
              <a:gd name="connsiteY41" fmla="*/ 599089 h 4960883"/>
              <a:gd name="connsiteX42" fmla="*/ 1040524 w 1079829"/>
              <a:gd name="connsiteY42" fmla="*/ 567558 h 4960883"/>
              <a:gd name="connsiteX43" fmla="*/ 1051034 w 1079829"/>
              <a:gd name="connsiteY43" fmla="*/ 525517 h 4960883"/>
              <a:gd name="connsiteX44" fmla="*/ 1072055 w 1079829"/>
              <a:gd name="connsiteY44" fmla="*/ 451945 h 4960883"/>
              <a:gd name="connsiteX45" fmla="*/ 1072055 w 1079829"/>
              <a:gd name="connsiteY45" fmla="*/ 199696 h 4960883"/>
              <a:gd name="connsiteX46" fmla="*/ 1061545 w 1079829"/>
              <a:gd name="connsiteY46" fmla="*/ 73572 h 4960883"/>
              <a:gd name="connsiteX47" fmla="*/ 1061545 w 1079829"/>
              <a:gd name="connsiteY47" fmla="*/ 0 h 4960883"/>
              <a:gd name="connsiteX0" fmla="*/ 1034469 w 1062083"/>
              <a:gd name="connsiteY0" fmla="*/ 4960883 h 4960883"/>
              <a:gd name="connsiteX1" fmla="*/ 1044980 w 1062083"/>
              <a:gd name="connsiteY1" fmla="*/ 4340772 h 4960883"/>
              <a:gd name="connsiteX2" fmla="*/ 1055490 w 1062083"/>
              <a:gd name="connsiteY2" fmla="*/ 4309241 h 4960883"/>
              <a:gd name="connsiteX3" fmla="*/ 1034469 w 1062083"/>
              <a:gd name="connsiteY3" fmla="*/ 4204138 h 4960883"/>
              <a:gd name="connsiteX4" fmla="*/ 992428 w 1062083"/>
              <a:gd name="connsiteY4" fmla="*/ 4225158 h 4960883"/>
              <a:gd name="connsiteX5" fmla="*/ 960897 w 1062083"/>
              <a:gd name="connsiteY5" fmla="*/ 4246179 h 4960883"/>
              <a:gd name="connsiteX6" fmla="*/ 855793 w 1062083"/>
              <a:gd name="connsiteY6" fmla="*/ 4225158 h 4960883"/>
              <a:gd name="connsiteX7" fmla="*/ 803242 w 1062083"/>
              <a:gd name="connsiteY7" fmla="*/ 4214648 h 4960883"/>
              <a:gd name="connsiteX8" fmla="*/ 740180 w 1062083"/>
              <a:gd name="connsiteY8" fmla="*/ 4193627 h 4960883"/>
              <a:gd name="connsiteX9" fmla="*/ 656097 w 1062083"/>
              <a:gd name="connsiteY9" fmla="*/ 4172607 h 4960883"/>
              <a:gd name="connsiteX10" fmla="*/ 624566 w 1062083"/>
              <a:gd name="connsiteY10" fmla="*/ 4141076 h 4960883"/>
              <a:gd name="connsiteX11" fmla="*/ 593035 w 1062083"/>
              <a:gd name="connsiteY11" fmla="*/ 4130565 h 4960883"/>
              <a:gd name="connsiteX12" fmla="*/ 561504 w 1062083"/>
              <a:gd name="connsiteY12" fmla="*/ 4109545 h 4960883"/>
              <a:gd name="connsiteX13" fmla="*/ 529973 w 1062083"/>
              <a:gd name="connsiteY13" fmla="*/ 4099034 h 4960883"/>
              <a:gd name="connsiteX14" fmla="*/ 498442 w 1062083"/>
              <a:gd name="connsiteY14" fmla="*/ 4078014 h 4960883"/>
              <a:gd name="connsiteX15" fmla="*/ 435380 w 1062083"/>
              <a:gd name="connsiteY15" fmla="*/ 4056993 h 4960883"/>
              <a:gd name="connsiteX16" fmla="*/ 372318 w 1062083"/>
              <a:gd name="connsiteY16" fmla="*/ 4014951 h 4960883"/>
              <a:gd name="connsiteX17" fmla="*/ 298745 w 1062083"/>
              <a:gd name="connsiteY17" fmla="*/ 3993931 h 4960883"/>
              <a:gd name="connsiteX18" fmla="*/ 277724 w 1062083"/>
              <a:gd name="connsiteY18" fmla="*/ 3962400 h 4960883"/>
              <a:gd name="connsiteX19" fmla="*/ 267214 w 1062083"/>
              <a:gd name="connsiteY19" fmla="*/ 3930869 h 4960883"/>
              <a:gd name="connsiteX20" fmla="*/ 235683 w 1062083"/>
              <a:gd name="connsiteY20" fmla="*/ 3909848 h 4960883"/>
              <a:gd name="connsiteX21" fmla="*/ 193642 w 1062083"/>
              <a:gd name="connsiteY21" fmla="*/ 3846786 h 4960883"/>
              <a:gd name="connsiteX22" fmla="*/ 172621 w 1062083"/>
              <a:gd name="connsiteY22" fmla="*/ 3815255 h 4960883"/>
              <a:gd name="connsiteX23" fmla="*/ 141090 w 1062083"/>
              <a:gd name="connsiteY23" fmla="*/ 3752193 h 4960883"/>
              <a:gd name="connsiteX24" fmla="*/ 109559 w 1062083"/>
              <a:gd name="connsiteY24" fmla="*/ 3689131 h 4960883"/>
              <a:gd name="connsiteX25" fmla="*/ 67518 w 1062083"/>
              <a:gd name="connsiteY25" fmla="*/ 3563007 h 4960883"/>
              <a:gd name="connsiteX26" fmla="*/ 57007 w 1062083"/>
              <a:gd name="connsiteY26" fmla="*/ 3531476 h 4960883"/>
              <a:gd name="connsiteX27" fmla="*/ 46497 w 1062083"/>
              <a:gd name="connsiteY27" fmla="*/ 3499945 h 4960883"/>
              <a:gd name="connsiteX28" fmla="*/ 25476 w 1062083"/>
              <a:gd name="connsiteY28" fmla="*/ 3468414 h 4960883"/>
              <a:gd name="connsiteX29" fmla="*/ 4456 w 1062083"/>
              <a:gd name="connsiteY29" fmla="*/ 3363310 h 4960883"/>
              <a:gd name="connsiteX30" fmla="*/ 0 w 1062083"/>
              <a:gd name="connsiteY30" fmla="*/ 3268603 h 4960883"/>
              <a:gd name="connsiteX31" fmla="*/ 971407 w 1062083"/>
              <a:gd name="connsiteY31" fmla="*/ 2196662 h 4960883"/>
              <a:gd name="connsiteX32" fmla="*/ 1034469 w 1062083"/>
              <a:gd name="connsiteY32" fmla="*/ 2186151 h 4960883"/>
              <a:gd name="connsiteX33" fmla="*/ 1034469 w 1062083"/>
              <a:gd name="connsiteY33" fmla="*/ 1912883 h 4960883"/>
              <a:gd name="connsiteX34" fmla="*/ 1044980 w 1062083"/>
              <a:gd name="connsiteY34" fmla="*/ 1755227 h 4960883"/>
              <a:gd name="connsiteX35" fmla="*/ 1034469 w 1062083"/>
              <a:gd name="connsiteY35" fmla="*/ 1576551 h 4960883"/>
              <a:gd name="connsiteX36" fmla="*/ 1023959 w 1062083"/>
              <a:gd name="connsiteY36" fmla="*/ 1439917 h 4960883"/>
              <a:gd name="connsiteX37" fmla="*/ 1034469 w 1062083"/>
              <a:gd name="connsiteY37" fmla="*/ 1345324 h 4960883"/>
              <a:gd name="connsiteX38" fmla="*/ 1023959 w 1062083"/>
              <a:gd name="connsiteY38" fmla="*/ 1177158 h 4960883"/>
              <a:gd name="connsiteX39" fmla="*/ 1034469 w 1062083"/>
              <a:gd name="connsiteY39" fmla="*/ 945931 h 4960883"/>
              <a:gd name="connsiteX40" fmla="*/ 1044980 w 1062083"/>
              <a:gd name="connsiteY40" fmla="*/ 662151 h 4960883"/>
              <a:gd name="connsiteX41" fmla="*/ 1034469 w 1062083"/>
              <a:gd name="connsiteY41" fmla="*/ 599089 h 4960883"/>
              <a:gd name="connsiteX42" fmla="*/ 1023959 w 1062083"/>
              <a:gd name="connsiteY42" fmla="*/ 567558 h 4960883"/>
              <a:gd name="connsiteX43" fmla="*/ 1034469 w 1062083"/>
              <a:gd name="connsiteY43" fmla="*/ 525517 h 4960883"/>
              <a:gd name="connsiteX44" fmla="*/ 1055490 w 1062083"/>
              <a:gd name="connsiteY44" fmla="*/ 451945 h 4960883"/>
              <a:gd name="connsiteX45" fmla="*/ 1055490 w 1062083"/>
              <a:gd name="connsiteY45" fmla="*/ 199696 h 4960883"/>
              <a:gd name="connsiteX46" fmla="*/ 1044980 w 1062083"/>
              <a:gd name="connsiteY46" fmla="*/ 73572 h 4960883"/>
              <a:gd name="connsiteX47" fmla="*/ 1044980 w 1062083"/>
              <a:gd name="connsiteY47" fmla="*/ 0 h 4960883"/>
              <a:gd name="connsiteX0" fmla="*/ 1034469 w 1095457"/>
              <a:gd name="connsiteY0" fmla="*/ 4960883 h 4960883"/>
              <a:gd name="connsiteX1" fmla="*/ 1044980 w 1095457"/>
              <a:gd name="connsiteY1" fmla="*/ 4340772 h 4960883"/>
              <a:gd name="connsiteX2" fmla="*/ 1055490 w 1095457"/>
              <a:gd name="connsiteY2" fmla="*/ 4309241 h 4960883"/>
              <a:gd name="connsiteX3" fmla="*/ 1034469 w 1095457"/>
              <a:gd name="connsiteY3" fmla="*/ 4204138 h 4960883"/>
              <a:gd name="connsiteX4" fmla="*/ 992428 w 1095457"/>
              <a:gd name="connsiteY4" fmla="*/ 4225158 h 4960883"/>
              <a:gd name="connsiteX5" fmla="*/ 960897 w 1095457"/>
              <a:gd name="connsiteY5" fmla="*/ 4246179 h 4960883"/>
              <a:gd name="connsiteX6" fmla="*/ 855793 w 1095457"/>
              <a:gd name="connsiteY6" fmla="*/ 4225158 h 4960883"/>
              <a:gd name="connsiteX7" fmla="*/ 803242 w 1095457"/>
              <a:gd name="connsiteY7" fmla="*/ 4214648 h 4960883"/>
              <a:gd name="connsiteX8" fmla="*/ 740180 w 1095457"/>
              <a:gd name="connsiteY8" fmla="*/ 4193627 h 4960883"/>
              <a:gd name="connsiteX9" fmla="*/ 656097 w 1095457"/>
              <a:gd name="connsiteY9" fmla="*/ 4172607 h 4960883"/>
              <a:gd name="connsiteX10" fmla="*/ 624566 w 1095457"/>
              <a:gd name="connsiteY10" fmla="*/ 4141076 h 4960883"/>
              <a:gd name="connsiteX11" fmla="*/ 593035 w 1095457"/>
              <a:gd name="connsiteY11" fmla="*/ 4130565 h 4960883"/>
              <a:gd name="connsiteX12" fmla="*/ 561504 w 1095457"/>
              <a:gd name="connsiteY12" fmla="*/ 4109545 h 4960883"/>
              <a:gd name="connsiteX13" fmla="*/ 529973 w 1095457"/>
              <a:gd name="connsiteY13" fmla="*/ 4099034 h 4960883"/>
              <a:gd name="connsiteX14" fmla="*/ 498442 w 1095457"/>
              <a:gd name="connsiteY14" fmla="*/ 4078014 h 4960883"/>
              <a:gd name="connsiteX15" fmla="*/ 435380 w 1095457"/>
              <a:gd name="connsiteY15" fmla="*/ 4056993 h 4960883"/>
              <a:gd name="connsiteX16" fmla="*/ 372318 w 1095457"/>
              <a:gd name="connsiteY16" fmla="*/ 4014951 h 4960883"/>
              <a:gd name="connsiteX17" fmla="*/ 298745 w 1095457"/>
              <a:gd name="connsiteY17" fmla="*/ 3993931 h 4960883"/>
              <a:gd name="connsiteX18" fmla="*/ 277724 w 1095457"/>
              <a:gd name="connsiteY18" fmla="*/ 3962400 h 4960883"/>
              <a:gd name="connsiteX19" fmla="*/ 267214 w 1095457"/>
              <a:gd name="connsiteY19" fmla="*/ 3930869 h 4960883"/>
              <a:gd name="connsiteX20" fmla="*/ 235683 w 1095457"/>
              <a:gd name="connsiteY20" fmla="*/ 3909848 h 4960883"/>
              <a:gd name="connsiteX21" fmla="*/ 193642 w 1095457"/>
              <a:gd name="connsiteY21" fmla="*/ 3846786 h 4960883"/>
              <a:gd name="connsiteX22" fmla="*/ 172621 w 1095457"/>
              <a:gd name="connsiteY22" fmla="*/ 3815255 h 4960883"/>
              <a:gd name="connsiteX23" fmla="*/ 141090 w 1095457"/>
              <a:gd name="connsiteY23" fmla="*/ 3752193 h 4960883"/>
              <a:gd name="connsiteX24" fmla="*/ 109559 w 1095457"/>
              <a:gd name="connsiteY24" fmla="*/ 3689131 h 4960883"/>
              <a:gd name="connsiteX25" fmla="*/ 67518 w 1095457"/>
              <a:gd name="connsiteY25" fmla="*/ 3563007 h 4960883"/>
              <a:gd name="connsiteX26" fmla="*/ 57007 w 1095457"/>
              <a:gd name="connsiteY26" fmla="*/ 3531476 h 4960883"/>
              <a:gd name="connsiteX27" fmla="*/ 46497 w 1095457"/>
              <a:gd name="connsiteY27" fmla="*/ 3499945 h 4960883"/>
              <a:gd name="connsiteX28" fmla="*/ 25476 w 1095457"/>
              <a:gd name="connsiteY28" fmla="*/ 3468414 h 4960883"/>
              <a:gd name="connsiteX29" fmla="*/ 4456 w 1095457"/>
              <a:gd name="connsiteY29" fmla="*/ 3363310 h 4960883"/>
              <a:gd name="connsiteX30" fmla="*/ 0 w 1095457"/>
              <a:gd name="connsiteY30" fmla="*/ 3268603 h 4960883"/>
              <a:gd name="connsiteX31" fmla="*/ 971407 w 1095457"/>
              <a:gd name="connsiteY31" fmla="*/ 2196662 h 4960883"/>
              <a:gd name="connsiteX32" fmla="*/ 1034469 w 1095457"/>
              <a:gd name="connsiteY32" fmla="*/ 2186151 h 4960883"/>
              <a:gd name="connsiteX33" fmla="*/ 1034469 w 1095457"/>
              <a:gd name="connsiteY33" fmla="*/ 1912883 h 4960883"/>
              <a:gd name="connsiteX34" fmla="*/ 1044980 w 1095457"/>
              <a:gd name="connsiteY34" fmla="*/ 1755227 h 4960883"/>
              <a:gd name="connsiteX35" fmla="*/ 1034469 w 1095457"/>
              <a:gd name="connsiteY35" fmla="*/ 1576551 h 4960883"/>
              <a:gd name="connsiteX36" fmla="*/ 1023959 w 1095457"/>
              <a:gd name="connsiteY36" fmla="*/ 1439917 h 4960883"/>
              <a:gd name="connsiteX37" fmla="*/ 1034469 w 1095457"/>
              <a:gd name="connsiteY37" fmla="*/ 1345324 h 4960883"/>
              <a:gd name="connsiteX38" fmla="*/ 1023959 w 1095457"/>
              <a:gd name="connsiteY38" fmla="*/ 1177158 h 4960883"/>
              <a:gd name="connsiteX39" fmla="*/ 1034469 w 1095457"/>
              <a:gd name="connsiteY39" fmla="*/ 945931 h 4960883"/>
              <a:gd name="connsiteX40" fmla="*/ 1044980 w 1095457"/>
              <a:gd name="connsiteY40" fmla="*/ 662151 h 4960883"/>
              <a:gd name="connsiteX41" fmla="*/ 1034469 w 1095457"/>
              <a:gd name="connsiteY41" fmla="*/ 599089 h 4960883"/>
              <a:gd name="connsiteX42" fmla="*/ 1023959 w 1095457"/>
              <a:gd name="connsiteY42" fmla="*/ 567558 h 4960883"/>
              <a:gd name="connsiteX43" fmla="*/ 1034469 w 1095457"/>
              <a:gd name="connsiteY43" fmla="*/ 525517 h 4960883"/>
              <a:gd name="connsiteX44" fmla="*/ 1055490 w 1095457"/>
              <a:gd name="connsiteY44" fmla="*/ 451945 h 4960883"/>
              <a:gd name="connsiteX45" fmla="*/ 1055490 w 1095457"/>
              <a:gd name="connsiteY45" fmla="*/ 199696 h 4960883"/>
              <a:gd name="connsiteX46" fmla="*/ 1044980 w 1095457"/>
              <a:gd name="connsiteY46" fmla="*/ 73572 h 4960883"/>
              <a:gd name="connsiteX47" fmla="*/ 1044980 w 1095457"/>
              <a:gd name="connsiteY47" fmla="*/ 0 h 4960883"/>
              <a:gd name="connsiteX0" fmla="*/ 1034469 w 1055490"/>
              <a:gd name="connsiteY0" fmla="*/ 4960883 h 4960883"/>
              <a:gd name="connsiteX1" fmla="*/ 1044980 w 1055490"/>
              <a:gd name="connsiteY1" fmla="*/ 4340772 h 4960883"/>
              <a:gd name="connsiteX2" fmla="*/ 1055490 w 1055490"/>
              <a:gd name="connsiteY2" fmla="*/ 4309241 h 4960883"/>
              <a:gd name="connsiteX3" fmla="*/ 1034469 w 1055490"/>
              <a:gd name="connsiteY3" fmla="*/ 4204138 h 4960883"/>
              <a:gd name="connsiteX4" fmla="*/ 992428 w 1055490"/>
              <a:gd name="connsiteY4" fmla="*/ 4225158 h 4960883"/>
              <a:gd name="connsiteX5" fmla="*/ 960897 w 1055490"/>
              <a:gd name="connsiteY5" fmla="*/ 4246179 h 4960883"/>
              <a:gd name="connsiteX6" fmla="*/ 855793 w 1055490"/>
              <a:gd name="connsiteY6" fmla="*/ 4225158 h 4960883"/>
              <a:gd name="connsiteX7" fmla="*/ 803242 w 1055490"/>
              <a:gd name="connsiteY7" fmla="*/ 4214648 h 4960883"/>
              <a:gd name="connsiteX8" fmla="*/ 740180 w 1055490"/>
              <a:gd name="connsiteY8" fmla="*/ 4193627 h 4960883"/>
              <a:gd name="connsiteX9" fmla="*/ 656097 w 1055490"/>
              <a:gd name="connsiteY9" fmla="*/ 4172607 h 4960883"/>
              <a:gd name="connsiteX10" fmla="*/ 624566 w 1055490"/>
              <a:gd name="connsiteY10" fmla="*/ 4141076 h 4960883"/>
              <a:gd name="connsiteX11" fmla="*/ 593035 w 1055490"/>
              <a:gd name="connsiteY11" fmla="*/ 4130565 h 4960883"/>
              <a:gd name="connsiteX12" fmla="*/ 561504 w 1055490"/>
              <a:gd name="connsiteY12" fmla="*/ 4109545 h 4960883"/>
              <a:gd name="connsiteX13" fmla="*/ 529973 w 1055490"/>
              <a:gd name="connsiteY13" fmla="*/ 4099034 h 4960883"/>
              <a:gd name="connsiteX14" fmla="*/ 498442 w 1055490"/>
              <a:gd name="connsiteY14" fmla="*/ 4078014 h 4960883"/>
              <a:gd name="connsiteX15" fmla="*/ 435380 w 1055490"/>
              <a:gd name="connsiteY15" fmla="*/ 4056993 h 4960883"/>
              <a:gd name="connsiteX16" fmla="*/ 372318 w 1055490"/>
              <a:gd name="connsiteY16" fmla="*/ 4014951 h 4960883"/>
              <a:gd name="connsiteX17" fmla="*/ 298745 w 1055490"/>
              <a:gd name="connsiteY17" fmla="*/ 3993931 h 4960883"/>
              <a:gd name="connsiteX18" fmla="*/ 277724 w 1055490"/>
              <a:gd name="connsiteY18" fmla="*/ 3962400 h 4960883"/>
              <a:gd name="connsiteX19" fmla="*/ 267214 w 1055490"/>
              <a:gd name="connsiteY19" fmla="*/ 3930869 h 4960883"/>
              <a:gd name="connsiteX20" fmla="*/ 235683 w 1055490"/>
              <a:gd name="connsiteY20" fmla="*/ 3909848 h 4960883"/>
              <a:gd name="connsiteX21" fmla="*/ 193642 w 1055490"/>
              <a:gd name="connsiteY21" fmla="*/ 3846786 h 4960883"/>
              <a:gd name="connsiteX22" fmla="*/ 172621 w 1055490"/>
              <a:gd name="connsiteY22" fmla="*/ 3815255 h 4960883"/>
              <a:gd name="connsiteX23" fmla="*/ 141090 w 1055490"/>
              <a:gd name="connsiteY23" fmla="*/ 3752193 h 4960883"/>
              <a:gd name="connsiteX24" fmla="*/ 109559 w 1055490"/>
              <a:gd name="connsiteY24" fmla="*/ 3689131 h 4960883"/>
              <a:gd name="connsiteX25" fmla="*/ 67518 w 1055490"/>
              <a:gd name="connsiteY25" fmla="*/ 3563007 h 4960883"/>
              <a:gd name="connsiteX26" fmla="*/ 57007 w 1055490"/>
              <a:gd name="connsiteY26" fmla="*/ 3531476 h 4960883"/>
              <a:gd name="connsiteX27" fmla="*/ 46497 w 1055490"/>
              <a:gd name="connsiteY27" fmla="*/ 3499945 h 4960883"/>
              <a:gd name="connsiteX28" fmla="*/ 25476 w 1055490"/>
              <a:gd name="connsiteY28" fmla="*/ 3468414 h 4960883"/>
              <a:gd name="connsiteX29" fmla="*/ 4456 w 1055490"/>
              <a:gd name="connsiteY29" fmla="*/ 3363310 h 4960883"/>
              <a:gd name="connsiteX30" fmla="*/ 0 w 1055490"/>
              <a:gd name="connsiteY30" fmla="*/ 3268603 h 4960883"/>
              <a:gd name="connsiteX31" fmla="*/ 971407 w 1055490"/>
              <a:gd name="connsiteY31" fmla="*/ 2196662 h 4960883"/>
              <a:gd name="connsiteX32" fmla="*/ 1034469 w 1055490"/>
              <a:gd name="connsiteY32" fmla="*/ 2186151 h 4960883"/>
              <a:gd name="connsiteX33" fmla="*/ 1034469 w 1055490"/>
              <a:gd name="connsiteY33" fmla="*/ 1912883 h 4960883"/>
              <a:gd name="connsiteX34" fmla="*/ 1044980 w 1055490"/>
              <a:gd name="connsiteY34" fmla="*/ 1755227 h 4960883"/>
              <a:gd name="connsiteX35" fmla="*/ 1034469 w 1055490"/>
              <a:gd name="connsiteY35" fmla="*/ 1576551 h 4960883"/>
              <a:gd name="connsiteX36" fmla="*/ 1023959 w 1055490"/>
              <a:gd name="connsiteY36" fmla="*/ 1439917 h 4960883"/>
              <a:gd name="connsiteX37" fmla="*/ 1034469 w 1055490"/>
              <a:gd name="connsiteY37" fmla="*/ 1345324 h 4960883"/>
              <a:gd name="connsiteX38" fmla="*/ 1023959 w 1055490"/>
              <a:gd name="connsiteY38" fmla="*/ 1177158 h 4960883"/>
              <a:gd name="connsiteX39" fmla="*/ 1034469 w 1055490"/>
              <a:gd name="connsiteY39" fmla="*/ 945931 h 4960883"/>
              <a:gd name="connsiteX40" fmla="*/ 1044980 w 1055490"/>
              <a:gd name="connsiteY40" fmla="*/ 662151 h 4960883"/>
              <a:gd name="connsiteX41" fmla="*/ 1034469 w 1055490"/>
              <a:gd name="connsiteY41" fmla="*/ 599089 h 4960883"/>
              <a:gd name="connsiteX42" fmla="*/ 1023959 w 1055490"/>
              <a:gd name="connsiteY42" fmla="*/ 567558 h 4960883"/>
              <a:gd name="connsiteX43" fmla="*/ 1034469 w 1055490"/>
              <a:gd name="connsiteY43" fmla="*/ 525517 h 4960883"/>
              <a:gd name="connsiteX44" fmla="*/ 1055490 w 1055490"/>
              <a:gd name="connsiteY44" fmla="*/ 451945 h 4960883"/>
              <a:gd name="connsiteX45" fmla="*/ 1055490 w 1055490"/>
              <a:gd name="connsiteY45" fmla="*/ 199696 h 4960883"/>
              <a:gd name="connsiteX46" fmla="*/ 1044980 w 1055490"/>
              <a:gd name="connsiteY46" fmla="*/ 73572 h 4960883"/>
              <a:gd name="connsiteX47" fmla="*/ 1044980 w 1055490"/>
              <a:gd name="connsiteY47" fmla="*/ 0 h 4960883"/>
              <a:gd name="connsiteX0" fmla="*/ 1034469 w 1055490"/>
              <a:gd name="connsiteY0" fmla="*/ 4960883 h 4960883"/>
              <a:gd name="connsiteX1" fmla="*/ 1044980 w 1055490"/>
              <a:gd name="connsiteY1" fmla="*/ 4340772 h 4960883"/>
              <a:gd name="connsiteX2" fmla="*/ 1055490 w 1055490"/>
              <a:gd name="connsiteY2" fmla="*/ 4309241 h 4960883"/>
              <a:gd name="connsiteX3" fmla="*/ 1034469 w 1055490"/>
              <a:gd name="connsiteY3" fmla="*/ 4204138 h 4960883"/>
              <a:gd name="connsiteX4" fmla="*/ 992428 w 1055490"/>
              <a:gd name="connsiteY4" fmla="*/ 4225158 h 4960883"/>
              <a:gd name="connsiteX5" fmla="*/ 960897 w 1055490"/>
              <a:gd name="connsiteY5" fmla="*/ 4246179 h 4960883"/>
              <a:gd name="connsiteX6" fmla="*/ 855793 w 1055490"/>
              <a:gd name="connsiteY6" fmla="*/ 4225158 h 4960883"/>
              <a:gd name="connsiteX7" fmla="*/ 803242 w 1055490"/>
              <a:gd name="connsiteY7" fmla="*/ 4214648 h 4960883"/>
              <a:gd name="connsiteX8" fmla="*/ 740180 w 1055490"/>
              <a:gd name="connsiteY8" fmla="*/ 4193627 h 4960883"/>
              <a:gd name="connsiteX9" fmla="*/ 656097 w 1055490"/>
              <a:gd name="connsiteY9" fmla="*/ 4172607 h 4960883"/>
              <a:gd name="connsiteX10" fmla="*/ 624566 w 1055490"/>
              <a:gd name="connsiteY10" fmla="*/ 4141076 h 4960883"/>
              <a:gd name="connsiteX11" fmla="*/ 593035 w 1055490"/>
              <a:gd name="connsiteY11" fmla="*/ 4130565 h 4960883"/>
              <a:gd name="connsiteX12" fmla="*/ 561504 w 1055490"/>
              <a:gd name="connsiteY12" fmla="*/ 4109545 h 4960883"/>
              <a:gd name="connsiteX13" fmla="*/ 529973 w 1055490"/>
              <a:gd name="connsiteY13" fmla="*/ 4099034 h 4960883"/>
              <a:gd name="connsiteX14" fmla="*/ 498442 w 1055490"/>
              <a:gd name="connsiteY14" fmla="*/ 4078014 h 4960883"/>
              <a:gd name="connsiteX15" fmla="*/ 435380 w 1055490"/>
              <a:gd name="connsiteY15" fmla="*/ 4056993 h 4960883"/>
              <a:gd name="connsiteX16" fmla="*/ 372318 w 1055490"/>
              <a:gd name="connsiteY16" fmla="*/ 4014951 h 4960883"/>
              <a:gd name="connsiteX17" fmla="*/ 298745 w 1055490"/>
              <a:gd name="connsiteY17" fmla="*/ 3993931 h 4960883"/>
              <a:gd name="connsiteX18" fmla="*/ 277724 w 1055490"/>
              <a:gd name="connsiteY18" fmla="*/ 3962400 h 4960883"/>
              <a:gd name="connsiteX19" fmla="*/ 267214 w 1055490"/>
              <a:gd name="connsiteY19" fmla="*/ 3930869 h 4960883"/>
              <a:gd name="connsiteX20" fmla="*/ 235683 w 1055490"/>
              <a:gd name="connsiteY20" fmla="*/ 3909848 h 4960883"/>
              <a:gd name="connsiteX21" fmla="*/ 193642 w 1055490"/>
              <a:gd name="connsiteY21" fmla="*/ 3846786 h 4960883"/>
              <a:gd name="connsiteX22" fmla="*/ 172621 w 1055490"/>
              <a:gd name="connsiteY22" fmla="*/ 3815255 h 4960883"/>
              <a:gd name="connsiteX23" fmla="*/ 141090 w 1055490"/>
              <a:gd name="connsiteY23" fmla="*/ 3752193 h 4960883"/>
              <a:gd name="connsiteX24" fmla="*/ 109559 w 1055490"/>
              <a:gd name="connsiteY24" fmla="*/ 3689131 h 4960883"/>
              <a:gd name="connsiteX25" fmla="*/ 67518 w 1055490"/>
              <a:gd name="connsiteY25" fmla="*/ 3563007 h 4960883"/>
              <a:gd name="connsiteX26" fmla="*/ 57007 w 1055490"/>
              <a:gd name="connsiteY26" fmla="*/ 3531476 h 4960883"/>
              <a:gd name="connsiteX27" fmla="*/ 46497 w 1055490"/>
              <a:gd name="connsiteY27" fmla="*/ 3499945 h 4960883"/>
              <a:gd name="connsiteX28" fmla="*/ 25476 w 1055490"/>
              <a:gd name="connsiteY28" fmla="*/ 3468414 h 4960883"/>
              <a:gd name="connsiteX29" fmla="*/ 4456 w 1055490"/>
              <a:gd name="connsiteY29" fmla="*/ 3363310 h 4960883"/>
              <a:gd name="connsiteX30" fmla="*/ 0 w 1055490"/>
              <a:gd name="connsiteY30" fmla="*/ 3268603 h 4960883"/>
              <a:gd name="connsiteX31" fmla="*/ 971407 w 1055490"/>
              <a:gd name="connsiteY31" fmla="*/ 2196662 h 4960883"/>
              <a:gd name="connsiteX32" fmla="*/ 1034469 w 1055490"/>
              <a:gd name="connsiteY32" fmla="*/ 2186151 h 4960883"/>
              <a:gd name="connsiteX33" fmla="*/ 1034469 w 1055490"/>
              <a:gd name="connsiteY33" fmla="*/ 1912883 h 4960883"/>
              <a:gd name="connsiteX34" fmla="*/ 1044980 w 1055490"/>
              <a:gd name="connsiteY34" fmla="*/ 1755227 h 4960883"/>
              <a:gd name="connsiteX35" fmla="*/ 1034469 w 1055490"/>
              <a:gd name="connsiteY35" fmla="*/ 1576551 h 4960883"/>
              <a:gd name="connsiteX36" fmla="*/ 1023959 w 1055490"/>
              <a:gd name="connsiteY36" fmla="*/ 1439917 h 4960883"/>
              <a:gd name="connsiteX37" fmla="*/ 1034469 w 1055490"/>
              <a:gd name="connsiteY37" fmla="*/ 1345324 h 4960883"/>
              <a:gd name="connsiteX38" fmla="*/ 1023959 w 1055490"/>
              <a:gd name="connsiteY38" fmla="*/ 1177158 h 4960883"/>
              <a:gd name="connsiteX39" fmla="*/ 1034469 w 1055490"/>
              <a:gd name="connsiteY39" fmla="*/ 945931 h 4960883"/>
              <a:gd name="connsiteX40" fmla="*/ 1044980 w 1055490"/>
              <a:gd name="connsiteY40" fmla="*/ 662151 h 4960883"/>
              <a:gd name="connsiteX41" fmla="*/ 1034469 w 1055490"/>
              <a:gd name="connsiteY41" fmla="*/ 599089 h 4960883"/>
              <a:gd name="connsiteX42" fmla="*/ 1023959 w 1055490"/>
              <a:gd name="connsiteY42" fmla="*/ 567558 h 4960883"/>
              <a:gd name="connsiteX43" fmla="*/ 1034469 w 1055490"/>
              <a:gd name="connsiteY43" fmla="*/ 525517 h 4960883"/>
              <a:gd name="connsiteX44" fmla="*/ 1055490 w 1055490"/>
              <a:gd name="connsiteY44" fmla="*/ 451945 h 4960883"/>
              <a:gd name="connsiteX45" fmla="*/ 1055490 w 1055490"/>
              <a:gd name="connsiteY45" fmla="*/ 199696 h 4960883"/>
              <a:gd name="connsiteX46" fmla="*/ 1044980 w 1055490"/>
              <a:gd name="connsiteY46" fmla="*/ 73572 h 4960883"/>
              <a:gd name="connsiteX47" fmla="*/ 1044980 w 1055490"/>
              <a:gd name="connsiteY47" fmla="*/ 0 h 4960883"/>
              <a:gd name="connsiteX0" fmla="*/ 1099991 w 1121012"/>
              <a:gd name="connsiteY0" fmla="*/ 4960883 h 4960883"/>
              <a:gd name="connsiteX1" fmla="*/ 1110502 w 1121012"/>
              <a:gd name="connsiteY1" fmla="*/ 4340772 h 4960883"/>
              <a:gd name="connsiteX2" fmla="*/ 1121012 w 1121012"/>
              <a:gd name="connsiteY2" fmla="*/ 4309241 h 4960883"/>
              <a:gd name="connsiteX3" fmla="*/ 1099991 w 1121012"/>
              <a:gd name="connsiteY3" fmla="*/ 4204138 h 4960883"/>
              <a:gd name="connsiteX4" fmla="*/ 1057950 w 1121012"/>
              <a:gd name="connsiteY4" fmla="*/ 4225158 h 4960883"/>
              <a:gd name="connsiteX5" fmla="*/ 1026419 w 1121012"/>
              <a:gd name="connsiteY5" fmla="*/ 4246179 h 4960883"/>
              <a:gd name="connsiteX6" fmla="*/ 921315 w 1121012"/>
              <a:gd name="connsiteY6" fmla="*/ 4225158 h 4960883"/>
              <a:gd name="connsiteX7" fmla="*/ 868764 w 1121012"/>
              <a:gd name="connsiteY7" fmla="*/ 4214648 h 4960883"/>
              <a:gd name="connsiteX8" fmla="*/ 805702 w 1121012"/>
              <a:gd name="connsiteY8" fmla="*/ 4193627 h 4960883"/>
              <a:gd name="connsiteX9" fmla="*/ 721619 w 1121012"/>
              <a:gd name="connsiteY9" fmla="*/ 4172607 h 4960883"/>
              <a:gd name="connsiteX10" fmla="*/ 690088 w 1121012"/>
              <a:gd name="connsiteY10" fmla="*/ 4141076 h 4960883"/>
              <a:gd name="connsiteX11" fmla="*/ 658557 w 1121012"/>
              <a:gd name="connsiteY11" fmla="*/ 4130565 h 4960883"/>
              <a:gd name="connsiteX12" fmla="*/ 627026 w 1121012"/>
              <a:gd name="connsiteY12" fmla="*/ 4109545 h 4960883"/>
              <a:gd name="connsiteX13" fmla="*/ 595495 w 1121012"/>
              <a:gd name="connsiteY13" fmla="*/ 4099034 h 4960883"/>
              <a:gd name="connsiteX14" fmla="*/ 563964 w 1121012"/>
              <a:gd name="connsiteY14" fmla="*/ 4078014 h 4960883"/>
              <a:gd name="connsiteX15" fmla="*/ 500902 w 1121012"/>
              <a:gd name="connsiteY15" fmla="*/ 4056993 h 4960883"/>
              <a:gd name="connsiteX16" fmla="*/ 437840 w 1121012"/>
              <a:gd name="connsiteY16" fmla="*/ 4014951 h 4960883"/>
              <a:gd name="connsiteX17" fmla="*/ 364267 w 1121012"/>
              <a:gd name="connsiteY17" fmla="*/ 3993931 h 4960883"/>
              <a:gd name="connsiteX18" fmla="*/ 343246 w 1121012"/>
              <a:gd name="connsiteY18" fmla="*/ 3962400 h 4960883"/>
              <a:gd name="connsiteX19" fmla="*/ 332736 w 1121012"/>
              <a:gd name="connsiteY19" fmla="*/ 3930869 h 4960883"/>
              <a:gd name="connsiteX20" fmla="*/ 301205 w 1121012"/>
              <a:gd name="connsiteY20" fmla="*/ 3909848 h 4960883"/>
              <a:gd name="connsiteX21" fmla="*/ 259164 w 1121012"/>
              <a:gd name="connsiteY21" fmla="*/ 3846786 h 4960883"/>
              <a:gd name="connsiteX22" fmla="*/ 238143 w 1121012"/>
              <a:gd name="connsiteY22" fmla="*/ 3815255 h 4960883"/>
              <a:gd name="connsiteX23" fmla="*/ 206612 w 1121012"/>
              <a:gd name="connsiteY23" fmla="*/ 3752193 h 4960883"/>
              <a:gd name="connsiteX24" fmla="*/ 175081 w 1121012"/>
              <a:gd name="connsiteY24" fmla="*/ 3689131 h 4960883"/>
              <a:gd name="connsiteX25" fmla="*/ 133040 w 1121012"/>
              <a:gd name="connsiteY25" fmla="*/ 3563007 h 4960883"/>
              <a:gd name="connsiteX26" fmla="*/ 122529 w 1121012"/>
              <a:gd name="connsiteY26" fmla="*/ 3531476 h 4960883"/>
              <a:gd name="connsiteX27" fmla="*/ 112019 w 1121012"/>
              <a:gd name="connsiteY27" fmla="*/ 3499945 h 4960883"/>
              <a:gd name="connsiteX28" fmla="*/ 90998 w 1121012"/>
              <a:gd name="connsiteY28" fmla="*/ 3468414 h 4960883"/>
              <a:gd name="connsiteX29" fmla="*/ 65522 w 1121012"/>
              <a:gd name="connsiteY29" fmla="*/ 3268603 h 4960883"/>
              <a:gd name="connsiteX30" fmla="*/ 1036929 w 1121012"/>
              <a:gd name="connsiteY30" fmla="*/ 2196662 h 4960883"/>
              <a:gd name="connsiteX31" fmla="*/ 1099991 w 1121012"/>
              <a:gd name="connsiteY31" fmla="*/ 2186151 h 4960883"/>
              <a:gd name="connsiteX32" fmla="*/ 1099991 w 1121012"/>
              <a:gd name="connsiteY32" fmla="*/ 1912883 h 4960883"/>
              <a:gd name="connsiteX33" fmla="*/ 1110502 w 1121012"/>
              <a:gd name="connsiteY33" fmla="*/ 1755227 h 4960883"/>
              <a:gd name="connsiteX34" fmla="*/ 1099991 w 1121012"/>
              <a:gd name="connsiteY34" fmla="*/ 1576551 h 4960883"/>
              <a:gd name="connsiteX35" fmla="*/ 1089481 w 1121012"/>
              <a:gd name="connsiteY35" fmla="*/ 1439917 h 4960883"/>
              <a:gd name="connsiteX36" fmla="*/ 1099991 w 1121012"/>
              <a:gd name="connsiteY36" fmla="*/ 1345324 h 4960883"/>
              <a:gd name="connsiteX37" fmla="*/ 1089481 w 1121012"/>
              <a:gd name="connsiteY37" fmla="*/ 1177158 h 4960883"/>
              <a:gd name="connsiteX38" fmla="*/ 1099991 w 1121012"/>
              <a:gd name="connsiteY38" fmla="*/ 945931 h 4960883"/>
              <a:gd name="connsiteX39" fmla="*/ 1110502 w 1121012"/>
              <a:gd name="connsiteY39" fmla="*/ 662151 h 4960883"/>
              <a:gd name="connsiteX40" fmla="*/ 1099991 w 1121012"/>
              <a:gd name="connsiteY40" fmla="*/ 599089 h 4960883"/>
              <a:gd name="connsiteX41" fmla="*/ 1089481 w 1121012"/>
              <a:gd name="connsiteY41" fmla="*/ 567558 h 4960883"/>
              <a:gd name="connsiteX42" fmla="*/ 1099991 w 1121012"/>
              <a:gd name="connsiteY42" fmla="*/ 525517 h 4960883"/>
              <a:gd name="connsiteX43" fmla="*/ 1121012 w 1121012"/>
              <a:gd name="connsiteY43" fmla="*/ 451945 h 4960883"/>
              <a:gd name="connsiteX44" fmla="*/ 1121012 w 1121012"/>
              <a:gd name="connsiteY44" fmla="*/ 199696 h 4960883"/>
              <a:gd name="connsiteX45" fmla="*/ 1110502 w 1121012"/>
              <a:gd name="connsiteY45" fmla="*/ 73572 h 4960883"/>
              <a:gd name="connsiteX46" fmla="*/ 1110502 w 1121012"/>
              <a:gd name="connsiteY46" fmla="*/ 0 h 4960883"/>
              <a:gd name="connsiteX0" fmla="*/ 1034469 w 1055490"/>
              <a:gd name="connsiteY0" fmla="*/ 4960883 h 4960883"/>
              <a:gd name="connsiteX1" fmla="*/ 1044980 w 1055490"/>
              <a:gd name="connsiteY1" fmla="*/ 4340772 h 4960883"/>
              <a:gd name="connsiteX2" fmla="*/ 1055490 w 1055490"/>
              <a:gd name="connsiteY2" fmla="*/ 4309241 h 4960883"/>
              <a:gd name="connsiteX3" fmla="*/ 1034469 w 1055490"/>
              <a:gd name="connsiteY3" fmla="*/ 4204138 h 4960883"/>
              <a:gd name="connsiteX4" fmla="*/ 992428 w 1055490"/>
              <a:gd name="connsiteY4" fmla="*/ 4225158 h 4960883"/>
              <a:gd name="connsiteX5" fmla="*/ 960897 w 1055490"/>
              <a:gd name="connsiteY5" fmla="*/ 4246179 h 4960883"/>
              <a:gd name="connsiteX6" fmla="*/ 855793 w 1055490"/>
              <a:gd name="connsiteY6" fmla="*/ 4225158 h 4960883"/>
              <a:gd name="connsiteX7" fmla="*/ 803242 w 1055490"/>
              <a:gd name="connsiteY7" fmla="*/ 4214648 h 4960883"/>
              <a:gd name="connsiteX8" fmla="*/ 740180 w 1055490"/>
              <a:gd name="connsiteY8" fmla="*/ 4193627 h 4960883"/>
              <a:gd name="connsiteX9" fmla="*/ 656097 w 1055490"/>
              <a:gd name="connsiteY9" fmla="*/ 4172607 h 4960883"/>
              <a:gd name="connsiteX10" fmla="*/ 624566 w 1055490"/>
              <a:gd name="connsiteY10" fmla="*/ 4141076 h 4960883"/>
              <a:gd name="connsiteX11" fmla="*/ 593035 w 1055490"/>
              <a:gd name="connsiteY11" fmla="*/ 4130565 h 4960883"/>
              <a:gd name="connsiteX12" fmla="*/ 561504 w 1055490"/>
              <a:gd name="connsiteY12" fmla="*/ 4109545 h 4960883"/>
              <a:gd name="connsiteX13" fmla="*/ 529973 w 1055490"/>
              <a:gd name="connsiteY13" fmla="*/ 4099034 h 4960883"/>
              <a:gd name="connsiteX14" fmla="*/ 498442 w 1055490"/>
              <a:gd name="connsiteY14" fmla="*/ 4078014 h 4960883"/>
              <a:gd name="connsiteX15" fmla="*/ 435380 w 1055490"/>
              <a:gd name="connsiteY15" fmla="*/ 4056993 h 4960883"/>
              <a:gd name="connsiteX16" fmla="*/ 372318 w 1055490"/>
              <a:gd name="connsiteY16" fmla="*/ 4014951 h 4960883"/>
              <a:gd name="connsiteX17" fmla="*/ 298745 w 1055490"/>
              <a:gd name="connsiteY17" fmla="*/ 3993931 h 4960883"/>
              <a:gd name="connsiteX18" fmla="*/ 277724 w 1055490"/>
              <a:gd name="connsiteY18" fmla="*/ 3962400 h 4960883"/>
              <a:gd name="connsiteX19" fmla="*/ 267214 w 1055490"/>
              <a:gd name="connsiteY19" fmla="*/ 3930869 h 4960883"/>
              <a:gd name="connsiteX20" fmla="*/ 235683 w 1055490"/>
              <a:gd name="connsiteY20" fmla="*/ 3909848 h 4960883"/>
              <a:gd name="connsiteX21" fmla="*/ 193642 w 1055490"/>
              <a:gd name="connsiteY21" fmla="*/ 3846786 h 4960883"/>
              <a:gd name="connsiteX22" fmla="*/ 172621 w 1055490"/>
              <a:gd name="connsiteY22" fmla="*/ 3815255 h 4960883"/>
              <a:gd name="connsiteX23" fmla="*/ 141090 w 1055490"/>
              <a:gd name="connsiteY23" fmla="*/ 3752193 h 4960883"/>
              <a:gd name="connsiteX24" fmla="*/ 109559 w 1055490"/>
              <a:gd name="connsiteY24" fmla="*/ 3689131 h 4960883"/>
              <a:gd name="connsiteX25" fmla="*/ 67518 w 1055490"/>
              <a:gd name="connsiteY25" fmla="*/ 3563007 h 4960883"/>
              <a:gd name="connsiteX26" fmla="*/ 57007 w 1055490"/>
              <a:gd name="connsiteY26" fmla="*/ 3531476 h 4960883"/>
              <a:gd name="connsiteX27" fmla="*/ 46497 w 1055490"/>
              <a:gd name="connsiteY27" fmla="*/ 3499945 h 4960883"/>
              <a:gd name="connsiteX28" fmla="*/ 0 w 1055490"/>
              <a:gd name="connsiteY28" fmla="*/ 3268603 h 4960883"/>
              <a:gd name="connsiteX29" fmla="*/ 971407 w 1055490"/>
              <a:gd name="connsiteY29" fmla="*/ 2196662 h 4960883"/>
              <a:gd name="connsiteX30" fmla="*/ 1034469 w 1055490"/>
              <a:gd name="connsiteY30" fmla="*/ 2186151 h 4960883"/>
              <a:gd name="connsiteX31" fmla="*/ 1034469 w 1055490"/>
              <a:gd name="connsiteY31" fmla="*/ 1912883 h 4960883"/>
              <a:gd name="connsiteX32" fmla="*/ 1044980 w 1055490"/>
              <a:gd name="connsiteY32" fmla="*/ 1755227 h 4960883"/>
              <a:gd name="connsiteX33" fmla="*/ 1034469 w 1055490"/>
              <a:gd name="connsiteY33" fmla="*/ 1576551 h 4960883"/>
              <a:gd name="connsiteX34" fmla="*/ 1023959 w 1055490"/>
              <a:gd name="connsiteY34" fmla="*/ 1439917 h 4960883"/>
              <a:gd name="connsiteX35" fmla="*/ 1034469 w 1055490"/>
              <a:gd name="connsiteY35" fmla="*/ 1345324 h 4960883"/>
              <a:gd name="connsiteX36" fmla="*/ 1023959 w 1055490"/>
              <a:gd name="connsiteY36" fmla="*/ 1177158 h 4960883"/>
              <a:gd name="connsiteX37" fmla="*/ 1034469 w 1055490"/>
              <a:gd name="connsiteY37" fmla="*/ 945931 h 4960883"/>
              <a:gd name="connsiteX38" fmla="*/ 1044980 w 1055490"/>
              <a:gd name="connsiteY38" fmla="*/ 662151 h 4960883"/>
              <a:gd name="connsiteX39" fmla="*/ 1034469 w 1055490"/>
              <a:gd name="connsiteY39" fmla="*/ 599089 h 4960883"/>
              <a:gd name="connsiteX40" fmla="*/ 1023959 w 1055490"/>
              <a:gd name="connsiteY40" fmla="*/ 567558 h 4960883"/>
              <a:gd name="connsiteX41" fmla="*/ 1034469 w 1055490"/>
              <a:gd name="connsiteY41" fmla="*/ 525517 h 4960883"/>
              <a:gd name="connsiteX42" fmla="*/ 1055490 w 1055490"/>
              <a:gd name="connsiteY42" fmla="*/ 451945 h 4960883"/>
              <a:gd name="connsiteX43" fmla="*/ 1055490 w 1055490"/>
              <a:gd name="connsiteY43" fmla="*/ 199696 h 4960883"/>
              <a:gd name="connsiteX44" fmla="*/ 1044980 w 1055490"/>
              <a:gd name="connsiteY44" fmla="*/ 73572 h 4960883"/>
              <a:gd name="connsiteX45" fmla="*/ 1044980 w 1055490"/>
              <a:gd name="connsiteY45" fmla="*/ 0 h 4960883"/>
              <a:gd name="connsiteX0" fmla="*/ 1091844 w 1112865"/>
              <a:gd name="connsiteY0" fmla="*/ 4960883 h 4960883"/>
              <a:gd name="connsiteX1" fmla="*/ 1102355 w 1112865"/>
              <a:gd name="connsiteY1" fmla="*/ 4340772 h 4960883"/>
              <a:gd name="connsiteX2" fmla="*/ 1112865 w 1112865"/>
              <a:gd name="connsiteY2" fmla="*/ 4309241 h 4960883"/>
              <a:gd name="connsiteX3" fmla="*/ 1091844 w 1112865"/>
              <a:gd name="connsiteY3" fmla="*/ 4204138 h 4960883"/>
              <a:gd name="connsiteX4" fmla="*/ 1049803 w 1112865"/>
              <a:gd name="connsiteY4" fmla="*/ 4225158 h 4960883"/>
              <a:gd name="connsiteX5" fmla="*/ 1018272 w 1112865"/>
              <a:gd name="connsiteY5" fmla="*/ 4246179 h 4960883"/>
              <a:gd name="connsiteX6" fmla="*/ 913168 w 1112865"/>
              <a:gd name="connsiteY6" fmla="*/ 4225158 h 4960883"/>
              <a:gd name="connsiteX7" fmla="*/ 860617 w 1112865"/>
              <a:gd name="connsiteY7" fmla="*/ 4214648 h 4960883"/>
              <a:gd name="connsiteX8" fmla="*/ 797555 w 1112865"/>
              <a:gd name="connsiteY8" fmla="*/ 4193627 h 4960883"/>
              <a:gd name="connsiteX9" fmla="*/ 713472 w 1112865"/>
              <a:gd name="connsiteY9" fmla="*/ 4172607 h 4960883"/>
              <a:gd name="connsiteX10" fmla="*/ 681941 w 1112865"/>
              <a:gd name="connsiteY10" fmla="*/ 4141076 h 4960883"/>
              <a:gd name="connsiteX11" fmla="*/ 650410 w 1112865"/>
              <a:gd name="connsiteY11" fmla="*/ 4130565 h 4960883"/>
              <a:gd name="connsiteX12" fmla="*/ 618879 w 1112865"/>
              <a:gd name="connsiteY12" fmla="*/ 4109545 h 4960883"/>
              <a:gd name="connsiteX13" fmla="*/ 587348 w 1112865"/>
              <a:gd name="connsiteY13" fmla="*/ 4099034 h 4960883"/>
              <a:gd name="connsiteX14" fmla="*/ 555817 w 1112865"/>
              <a:gd name="connsiteY14" fmla="*/ 4078014 h 4960883"/>
              <a:gd name="connsiteX15" fmla="*/ 492755 w 1112865"/>
              <a:gd name="connsiteY15" fmla="*/ 4056993 h 4960883"/>
              <a:gd name="connsiteX16" fmla="*/ 429693 w 1112865"/>
              <a:gd name="connsiteY16" fmla="*/ 4014951 h 4960883"/>
              <a:gd name="connsiteX17" fmla="*/ 356120 w 1112865"/>
              <a:gd name="connsiteY17" fmla="*/ 3993931 h 4960883"/>
              <a:gd name="connsiteX18" fmla="*/ 335099 w 1112865"/>
              <a:gd name="connsiteY18" fmla="*/ 3962400 h 4960883"/>
              <a:gd name="connsiteX19" fmla="*/ 324589 w 1112865"/>
              <a:gd name="connsiteY19" fmla="*/ 3930869 h 4960883"/>
              <a:gd name="connsiteX20" fmla="*/ 293058 w 1112865"/>
              <a:gd name="connsiteY20" fmla="*/ 3909848 h 4960883"/>
              <a:gd name="connsiteX21" fmla="*/ 251017 w 1112865"/>
              <a:gd name="connsiteY21" fmla="*/ 3846786 h 4960883"/>
              <a:gd name="connsiteX22" fmla="*/ 229996 w 1112865"/>
              <a:gd name="connsiteY22" fmla="*/ 3815255 h 4960883"/>
              <a:gd name="connsiteX23" fmla="*/ 198465 w 1112865"/>
              <a:gd name="connsiteY23" fmla="*/ 3752193 h 4960883"/>
              <a:gd name="connsiteX24" fmla="*/ 166934 w 1112865"/>
              <a:gd name="connsiteY24" fmla="*/ 3689131 h 4960883"/>
              <a:gd name="connsiteX25" fmla="*/ 124893 w 1112865"/>
              <a:gd name="connsiteY25" fmla="*/ 3563007 h 4960883"/>
              <a:gd name="connsiteX26" fmla="*/ 114382 w 1112865"/>
              <a:gd name="connsiteY26" fmla="*/ 3531476 h 4960883"/>
              <a:gd name="connsiteX27" fmla="*/ 57375 w 1112865"/>
              <a:gd name="connsiteY27" fmla="*/ 3268603 h 4960883"/>
              <a:gd name="connsiteX28" fmla="*/ 1028782 w 1112865"/>
              <a:gd name="connsiteY28" fmla="*/ 2196662 h 4960883"/>
              <a:gd name="connsiteX29" fmla="*/ 1091844 w 1112865"/>
              <a:gd name="connsiteY29" fmla="*/ 2186151 h 4960883"/>
              <a:gd name="connsiteX30" fmla="*/ 1091844 w 1112865"/>
              <a:gd name="connsiteY30" fmla="*/ 1912883 h 4960883"/>
              <a:gd name="connsiteX31" fmla="*/ 1102355 w 1112865"/>
              <a:gd name="connsiteY31" fmla="*/ 1755227 h 4960883"/>
              <a:gd name="connsiteX32" fmla="*/ 1091844 w 1112865"/>
              <a:gd name="connsiteY32" fmla="*/ 1576551 h 4960883"/>
              <a:gd name="connsiteX33" fmla="*/ 1081334 w 1112865"/>
              <a:gd name="connsiteY33" fmla="*/ 1439917 h 4960883"/>
              <a:gd name="connsiteX34" fmla="*/ 1091844 w 1112865"/>
              <a:gd name="connsiteY34" fmla="*/ 1345324 h 4960883"/>
              <a:gd name="connsiteX35" fmla="*/ 1081334 w 1112865"/>
              <a:gd name="connsiteY35" fmla="*/ 1177158 h 4960883"/>
              <a:gd name="connsiteX36" fmla="*/ 1091844 w 1112865"/>
              <a:gd name="connsiteY36" fmla="*/ 945931 h 4960883"/>
              <a:gd name="connsiteX37" fmla="*/ 1102355 w 1112865"/>
              <a:gd name="connsiteY37" fmla="*/ 662151 h 4960883"/>
              <a:gd name="connsiteX38" fmla="*/ 1091844 w 1112865"/>
              <a:gd name="connsiteY38" fmla="*/ 599089 h 4960883"/>
              <a:gd name="connsiteX39" fmla="*/ 1081334 w 1112865"/>
              <a:gd name="connsiteY39" fmla="*/ 567558 h 4960883"/>
              <a:gd name="connsiteX40" fmla="*/ 1091844 w 1112865"/>
              <a:gd name="connsiteY40" fmla="*/ 525517 h 4960883"/>
              <a:gd name="connsiteX41" fmla="*/ 1112865 w 1112865"/>
              <a:gd name="connsiteY41" fmla="*/ 451945 h 4960883"/>
              <a:gd name="connsiteX42" fmla="*/ 1112865 w 1112865"/>
              <a:gd name="connsiteY42" fmla="*/ 199696 h 4960883"/>
              <a:gd name="connsiteX43" fmla="*/ 1102355 w 1112865"/>
              <a:gd name="connsiteY43" fmla="*/ 73572 h 4960883"/>
              <a:gd name="connsiteX44" fmla="*/ 1102355 w 1112865"/>
              <a:gd name="connsiteY44" fmla="*/ 0 h 4960883"/>
              <a:gd name="connsiteX0" fmla="*/ 1090304 w 1111325"/>
              <a:gd name="connsiteY0" fmla="*/ 4960883 h 4960883"/>
              <a:gd name="connsiteX1" fmla="*/ 1100815 w 1111325"/>
              <a:gd name="connsiteY1" fmla="*/ 4340772 h 4960883"/>
              <a:gd name="connsiteX2" fmla="*/ 1111325 w 1111325"/>
              <a:gd name="connsiteY2" fmla="*/ 4309241 h 4960883"/>
              <a:gd name="connsiteX3" fmla="*/ 1090304 w 1111325"/>
              <a:gd name="connsiteY3" fmla="*/ 4204138 h 4960883"/>
              <a:gd name="connsiteX4" fmla="*/ 1048263 w 1111325"/>
              <a:gd name="connsiteY4" fmla="*/ 4225158 h 4960883"/>
              <a:gd name="connsiteX5" fmla="*/ 1016732 w 1111325"/>
              <a:gd name="connsiteY5" fmla="*/ 4246179 h 4960883"/>
              <a:gd name="connsiteX6" fmla="*/ 911628 w 1111325"/>
              <a:gd name="connsiteY6" fmla="*/ 4225158 h 4960883"/>
              <a:gd name="connsiteX7" fmla="*/ 859077 w 1111325"/>
              <a:gd name="connsiteY7" fmla="*/ 4214648 h 4960883"/>
              <a:gd name="connsiteX8" fmla="*/ 796015 w 1111325"/>
              <a:gd name="connsiteY8" fmla="*/ 4193627 h 4960883"/>
              <a:gd name="connsiteX9" fmla="*/ 711932 w 1111325"/>
              <a:gd name="connsiteY9" fmla="*/ 4172607 h 4960883"/>
              <a:gd name="connsiteX10" fmla="*/ 680401 w 1111325"/>
              <a:gd name="connsiteY10" fmla="*/ 4141076 h 4960883"/>
              <a:gd name="connsiteX11" fmla="*/ 648870 w 1111325"/>
              <a:gd name="connsiteY11" fmla="*/ 4130565 h 4960883"/>
              <a:gd name="connsiteX12" fmla="*/ 617339 w 1111325"/>
              <a:gd name="connsiteY12" fmla="*/ 4109545 h 4960883"/>
              <a:gd name="connsiteX13" fmla="*/ 585808 w 1111325"/>
              <a:gd name="connsiteY13" fmla="*/ 4099034 h 4960883"/>
              <a:gd name="connsiteX14" fmla="*/ 554277 w 1111325"/>
              <a:gd name="connsiteY14" fmla="*/ 4078014 h 4960883"/>
              <a:gd name="connsiteX15" fmla="*/ 491215 w 1111325"/>
              <a:gd name="connsiteY15" fmla="*/ 4056993 h 4960883"/>
              <a:gd name="connsiteX16" fmla="*/ 428153 w 1111325"/>
              <a:gd name="connsiteY16" fmla="*/ 4014951 h 4960883"/>
              <a:gd name="connsiteX17" fmla="*/ 354580 w 1111325"/>
              <a:gd name="connsiteY17" fmla="*/ 3993931 h 4960883"/>
              <a:gd name="connsiteX18" fmla="*/ 333559 w 1111325"/>
              <a:gd name="connsiteY18" fmla="*/ 3962400 h 4960883"/>
              <a:gd name="connsiteX19" fmla="*/ 323049 w 1111325"/>
              <a:gd name="connsiteY19" fmla="*/ 3930869 h 4960883"/>
              <a:gd name="connsiteX20" fmla="*/ 291518 w 1111325"/>
              <a:gd name="connsiteY20" fmla="*/ 3909848 h 4960883"/>
              <a:gd name="connsiteX21" fmla="*/ 249477 w 1111325"/>
              <a:gd name="connsiteY21" fmla="*/ 3846786 h 4960883"/>
              <a:gd name="connsiteX22" fmla="*/ 228456 w 1111325"/>
              <a:gd name="connsiteY22" fmla="*/ 3815255 h 4960883"/>
              <a:gd name="connsiteX23" fmla="*/ 196925 w 1111325"/>
              <a:gd name="connsiteY23" fmla="*/ 3752193 h 4960883"/>
              <a:gd name="connsiteX24" fmla="*/ 165394 w 1111325"/>
              <a:gd name="connsiteY24" fmla="*/ 3689131 h 4960883"/>
              <a:gd name="connsiteX25" fmla="*/ 123353 w 1111325"/>
              <a:gd name="connsiteY25" fmla="*/ 3563007 h 4960883"/>
              <a:gd name="connsiteX26" fmla="*/ 55835 w 1111325"/>
              <a:gd name="connsiteY26" fmla="*/ 3268603 h 4960883"/>
              <a:gd name="connsiteX27" fmla="*/ 1027242 w 1111325"/>
              <a:gd name="connsiteY27" fmla="*/ 2196662 h 4960883"/>
              <a:gd name="connsiteX28" fmla="*/ 1090304 w 1111325"/>
              <a:gd name="connsiteY28" fmla="*/ 2186151 h 4960883"/>
              <a:gd name="connsiteX29" fmla="*/ 1090304 w 1111325"/>
              <a:gd name="connsiteY29" fmla="*/ 1912883 h 4960883"/>
              <a:gd name="connsiteX30" fmla="*/ 1100815 w 1111325"/>
              <a:gd name="connsiteY30" fmla="*/ 1755227 h 4960883"/>
              <a:gd name="connsiteX31" fmla="*/ 1090304 w 1111325"/>
              <a:gd name="connsiteY31" fmla="*/ 1576551 h 4960883"/>
              <a:gd name="connsiteX32" fmla="*/ 1079794 w 1111325"/>
              <a:gd name="connsiteY32" fmla="*/ 1439917 h 4960883"/>
              <a:gd name="connsiteX33" fmla="*/ 1090304 w 1111325"/>
              <a:gd name="connsiteY33" fmla="*/ 1345324 h 4960883"/>
              <a:gd name="connsiteX34" fmla="*/ 1079794 w 1111325"/>
              <a:gd name="connsiteY34" fmla="*/ 1177158 h 4960883"/>
              <a:gd name="connsiteX35" fmla="*/ 1090304 w 1111325"/>
              <a:gd name="connsiteY35" fmla="*/ 945931 h 4960883"/>
              <a:gd name="connsiteX36" fmla="*/ 1100815 w 1111325"/>
              <a:gd name="connsiteY36" fmla="*/ 662151 h 4960883"/>
              <a:gd name="connsiteX37" fmla="*/ 1090304 w 1111325"/>
              <a:gd name="connsiteY37" fmla="*/ 599089 h 4960883"/>
              <a:gd name="connsiteX38" fmla="*/ 1079794 w 1111325"/>
              <a:gd name="connsiteY38" fmla="*/ 567558 h 4960883"/>
              <a:gd name="connsiteX39" fmla="*/ 1090304 w 1111325"/>
              <a:gd name="connsiteY39" fmla="*/ 525517 h 4960883"/>
              <a:gd name="connsiteX40" fmla="*/ 1111325 w 1111325"/>
              <a:gd name="connsiteY40" fmla="*/ 451945 h 4960883"/>
              <a:gd name="connsiteX41" fmla="*/ 1111325 w 1111325"/>
              <a:gd name="connsiteY41" fmla="*/ 199696 h 4960883"/>
              <a:gd name="connsiteX42" fmla="*/ 1100815 w 1111325"/>
              <a:gd name="connsiteY42" fmla="*/ 73572 h 4960883"/>
              <a:gd name="connsiteX43" fmla="*/ 1100815 w 1111325"/>
              <a:gd name="connsiteY43" fmla="*/ 0 h 4960883"/>
              <a:gd name="connsiteX0" fmla="*/ 1081406 w 1102427"/>
              <a:gd name="connsiteY0" fmla="*/ 4960883 h 4960883"/>
              <a:gd name="connsiteX1" fmla="*/ 1091917 w 1102427"/>
              <a:gd name="connsiteY1" fmla="*/ 4340772 h 4960883"/>
              <a:gd name="connsiteX2" fmla="*/ 1102427 w 1102427"/>
              <a:gd name="connsiteY2" fmla="*/ 4309241 h 4960883"/>
              <a:gd name="connsiteX3" fmla="*/ 1081406 w 1102427"/>
              <a:gd name="connsiteY3" fmla="*/ 4204138 h 4960883"/>
              <a:gd name="connsiteX4" fmla="*/ 1039365 w 1102427"/>
              <a:gd name="connsiteY4" fmla="*/ 4225158 h 4960883"/>
              <a:gd name="connsiteX5" fmla="*/ 1007834 w 1102427"/>
              <a:gd name="connsiteY5" fmla="*/ 4246179 h 4960883"/>
              <a:gd name="connsiteX6" fmla="*/ 902730 w 1102427"/>
              <a:gd name="connsiteY6" fmla="*/ 4225158 h 4960883"/>
              <a:gd name="connsiteX7" fmla="*/ 850179 w 1102427"/>
              <a:gd name="connsiteY7" fmla="*/ 4214648 h 4960883"/>
              <a:gd name="connsiteX8" fmla="*/ 787117 w 1102427"/>
              <a:gd name="connsiteY8" fmla="*/ 4193627 h 4960883"/>
              <a:gd name="connsiteX9" fmla="*/ 703034 w 1102427"/>
              <a:gd name="connsiteY9" fmla="*/ 4172607 h 4960883"/>
              <a:gd name="connsiteX10" fmla="*/ 671503 w 1102427"/>
              <a:gd name="connsiteY10" fmla="*/ 4141076 h 4960883"/>
              <a:gd name="connsiteX11" fmla="*/ 639972 w 1102427"/>
              <a:gd name="connsiteY11" fmla="*/ 4130565 h 4960883"/>
              <a:gd name="connsiteX12" fmla="*/ 608441 w 1102427"/>
              <a:gd name="connsiteY12" fmla="*/ 4109545 h 4960883"/>
              <a:gd name="connsiteX13" fmla="*/ 576910 w 1102427"/>
              <a:gd name="connsiteY13" fmla="*/ 4099034 h 4960883"/>
              <a:gd name="connsiteX14" fmla="*/ 545379 w 1102427"/>
              <a:gd name="connsiteY14" fmla="*/ 4078014 h 4960883"/>
              <a:gd name="connsiteX15" fmla="*/ 482317 w 1102427"/>
              <a:gd name="connsiteY15" fmla="*/ 4056993 h 4960883"/>
              <a:gd name="connsiteX16" fmla="*/ 419255 w 1102427"/>
              <a:gd name="connsiteY16" fmla="*/ 4014951 h 4960883"/>
              <a:gd name="connsiteX17" fmla="*/ 345682 w 1102427"/>
              <a:gd name="connsiteY17" fmla="*/ 3993931 h 4960883"/>
              <a:gd name="connsiteX18" fmla="*/ 324661 w 1102427"/>
              <a:gd name="connsiteY18" fmla="*/ 3962400 h 4960883"/>
              <a:gd name="connsiteX19" fmla="*/ 314151 w 1102427"/>
              <a:gd name="connsiteY19" fmla="*/ 3930869 h 4960883"/>
              <a:gd name="connsiteX20" fmla="*/ 282620 w 1102427"/>
              <a:gd name="connsiteY20" fmla="*/ 3909848 h 4960883"/>
              <a:gd name="connsiteX21" fmla="*/ 240579 w 1102427"/>
              <a:gd name="connsiteY21" fmla="*/ 3846786 h 4960883"/>
              <a:gd name="connsiteX22" fmla="*/ 219558 w 1102427"/>
              <a:gd name="connsiteY22" fmla="*/ 3815255 h 4960883"/>
              <a:gd name="connsiteX23" fmla="*/ 188027 w 1102427"/>
              <a:gd name="connsiteY23" fmla="*/ 3752193 h 4960883"/>
              <a:gd name="connsiteX24" fmla="*/ 156496 w 1102427"/>
              <a:gd name="connsiteY24" fmla="*/ 3689131 h 4960883"/>
              <a:gd name="connsiteX25" fmla="*/ 46937 w 1102427"/>
              <a:gd name="connsiteY25" fmla="*/ 3268603 h 4960883"/>
              <a:gd name="connsiteX26" fmla="*/ 1018344 w 1102427"/>
              <a:gd name="connsiteY26" fmla="*/ 2196662 h 4960883"/>
              <a:gd name="connsiteX27" fmla="*/ 1081406 w 1102427"/>
              <a:gd name="connsiteY27" fmla="*/ 2186151 h 4960883"/>
              <a:gd name="connsiteX28" fmla="*/ 1081406 w 1102427"/>
              <a:gd name="connsiteY28" fmla="*/ 1912883 h 4960883"/>
              <a:gd name="connsiteX29" fmla="*/ 1091917 w 1102427"/>
              <a:gd name="connsiteY29" fmla="*/ 1755227 h 4960883"/>
              <a:gd name="connsiteX30" fmla="*/ 1081406 w 1102427"/>
              <a:gd name="connsiteY30" fmla="*/ 1576551 h 4960883"/>
              <a:gd name="connsiteX31" fmla="*/ 1070896 w 1102427"/>
              <a:gd name="connsiteY31" fmla="*/ 1439917 h 4960883"/>
              <a:gd name="connsiteX32" fmla="*/ 1081406 w 1102427"/>
              <a:gd name="connsiteY32" fmla="*/ 1345324 h 4960883"/>
              <a:gd name="connsiteX33" fmla="*/ 1070896 w 1102427"/>
              <a:gd name="connsiteY33" fmla="*/ 1177158 h 4960883"/>
              <a:gd name="connsiteX34" fmla="*/ 1081406 w 1102427"/>
              <a:gd name="connsiteY34" fmla="*/ 945931 h 4960883"/>
              <a:gd name="connsiteX35" fmla="*/ 1091917 w 1102427"/>
              <a:gd name="connsiteY35" fmla="*/ 662151 h 4960883"/>
              <a:gd name="connsiteX36" fmla="*/ 1081406 w 1102427"/>
              <a:gd name="connsiteY36" fmla="*/ 599089 h 4960883"/>
              <a:gd name="connsiteX37" fmla="*/ 1070896 w 1102427"/>
              <a:gd name="connsiteY37" fmla="*/ 567558 h 4960883"/>
              <a:gd name="connsiteX38" fmla="*/ 1081406 w 1102427"/>
              <a:gd name="connsiteY38" fmla="*/ 525517 h 4960883"/>
              <a:gd name="connsiteX39" fmla="*/ 1102427 w 1102427"/>
              <a:gd name="connsiteY39" fmla="*/ 451945 h 4960883"/>
              <a:gd name="connsiteX40" fmla="*/ 1102427 w 1102427"/>
              <a:gd name="connsiteY40" fmla="*/ 199696 h 4960883"/>
              <a:gd name="connsiteX41" fmla="*/ 1091917 w 1102427"/>
              <a:gd name="connsiteY41" fmla="*/ 73572 h 4960883"/>
              <a:gd name="connsiteX42" fmla="*/ 1091917 w 1102427"/>
              <a:gd name="connsiteY42" fmla="*/ 0 h 4960883"/>
              <a:gd name="connsiteX0" fmla="*/ 1075845 w 1096866"/>
              <a:gd name="connsiteY0" fmla="*/ 4960883 h 4960883"/>
              <a:gd name="connsiteX1" fmla="*/ 1086356 w 1096866"/>
              <a:gd name="connsiteY1" fmla="*/ 4340772 h 4960883"/>
              <a:gd name="connsiteX2" fmla="*/ 1096866 w 1096866"/>
              <a:gd name="connsiteY2" fmla="*/ 4309241 h 4960883"/>
              <a:gd name="connsiteX3" fmla="*/ 1075845 w 1096866"/>
              <a:gd name="connsiteY3" fmla="*/ 4204138 h 4960883"/>
              <a:gd name="connsiteX4" fmla="*/ 1033804 w 1096866"/>
              <a:gd name="connsiteY4" fmla="*/ 4225158 h 4960883"/>
              <a:gd name="connsiteX5" fmla="*/ 1002273 w 1096866"/>
              <a:gd name="connsiteY5" fmla="*/ 4246179 h 4960883"/>
              <a:gd name="connsiteX6" fmla="*/ 897169 w 1096866"/>
              <a:gd name="connsiteY6" fmla="*/ 4225158 h 4960883"/>
              <a:gd name="connsiteX7" fmla="*/ 844618 w 1096866"/>
              <a:gd name="connsiteY7" fmla="*/ 4214648 h 4960883"/>
              <a:gd name="connsiteX8" fmla="*/ 781556 w 1096866"/>
              <a:gd name="connsiteY8" fmla="*/ 4193627 h 4960883"/>
              <a:gd name="connsiteX9" fmla="*/ 697473 w 1096866"/>
              <a:gd name="connsiteY9" fmla="*/ 4172607 h 4960883"/>
              <a:gd name="connsiteX10" fmla="*/ 665942 w 1096866"/>
              <a:gd name="connsiteY10" fmla="*/ 4141076 h 4960883"/>
              <a:gd name="connsiteX11" fmla="*/ 634411 w 1096866"/>
              <a:gd name="connsiteY11" fmla="*/ 4130565 h 4960883"/>
              <a:gd name="connsiteX12" fmla="*/ 602880 w 1096866"/>
              <a:gd name="connsiteY12" fmla="*/ 4109545 h 4960883"/>
              <a:gd name="connsiteX13" fmla="*/ 571349 w 1096866"/>
              <a:gd name="connsiteY13" fmla="*/ 4099034 h 4960883"/>
              <a:gd name="connsiteX14" fmla="*/ 539818 w 1096866"/>
              <a:gd name="connsiteY14" fmla="*/ 4078014 h 4960883"/>
              <a:gd name="connsiteX15" fmla="*/ 476756 w 1096866"/>
              <a:gd name="connsiteY15" fmla="*/ 4056993 h 4960883"/>
              <a:gd name="connsiteX16" fmla="*/ 413694 w 1096866"/>
              <a:gd name="connsiteY16" fmla="*/ 4014951 h 4960883"/>
              <a:gd name="connsiteX17" fmla="*/ 340121 w 1096866"/>
              <a:gd name="connsiteY17" fmla="*/ 3993931 h 4960883"/>
              <a:gd name="connsiteX18" fmla="*/ 319100 w 1096866"/>
              <a:gd name="connsiteY18" fmla="*/ 3962400 h 4960883"/>
              <a:gd name="connsiteX19" fmla="*/ 308590 w 1096866"/>
              <a:gd name="connsiteY19" fmla="*/ 3930869 h 4960883"/>
              <a:gd name="connsiteX20" fmla="*/ 277059 w 1096866"/>
              <a:gd name="connsiteY20" fmla="*/ 3909848 h 4960883"/>
              <a:gd name="connsiteX21" fmla="*/ 235018 w 1096866"/>
              <a:gd name="connsiteY21" fmla="*/ 3846786 h 4960883"/>
              <a:gd name="connsiteX22" fmla="*/ 213997 w 1096866"/>
              <a:gd name="connsiteY22" fmla="*/ 3815255 h 4960883"/>
              <a:gd name="connsiteX23" fmla="*/ 182466 w 1096866"/>
              <a:gd name="connsiteY23" fmla="*/ 3752193 h 4960883"/>
              <a:gd name="connsiteX24" fmla="*/ 41376 w 1096866"/>
              <a:gd name="connsiteY24" fmla="*/ 3268603 h 4960883"/>
              <a:gd name="connsiteX25" fmla="*/ 1012783 w 1096866"/>
              <a:gd name="connsiteY25" fmla="*/ 2196662 h 4960883"/>
              <a:gd name="connsiteX26" fmla="*/ 1075845 w 1096866"/>
              <a:gd name="connsiteY26" fmla="*/ 2186151 h 4960883"/>
              <a:gd name="connsiteX27" fmla="*/ 1075845 w 1096866"/>
              <a:gd name="connsiteY27" fmla="*/ 1912883 h 4960883"/>
              <a:gd name="connsiteX28" fmla="*/ 1086356 w 1096866"/>
              <a:gd name="connsiteY28" fmla="*/ 1755227 h 4960883"/>
              <a:gd name="connsiteX29" fmla="*/ 1075845 w 1096866"/>
              <a:gd name="connsiteY29" fmla="*/ 1576551 h 4960883"/>
              <a:gd name="connsiteX30" fmla="*/ 1065335 w 1096866"/>
              <a:gd name="connsiteY30" fmla="*/ 1439917 h 4960883"/>
              <a:gd name="connsiteX31" fmla="*/ 1075845 w 1096866"/>
              <a:gd name="connsiteY31" fmla="*/ 1345324 h 4960883"/>
              <a:gd name="connsiteX32" fmla="*/ 1065335 w 1096866"/>
              <a:gd name="connsiteY32" fmla="*/ 1177158 h 4960883"/>
              <a:gd name="connsiteX33" fmla="*/ 1075845 w 1096866"/>
              <a:gd name="connsiteY33" fmla="*/ 945931 h 4960883"/>
              <a:gd name="connsiteX34" fmla="*/ 1086356 w 1096866"/>
              <a:gd name="connsiteY34" fmla="*/ 662151 h 4960883"/>
              <a:gd name="connsiteX35" fmla="*/ 1075845 w 1096866"/>
              <a:gd name="connsiteY35" fmla="*/ 599089 h 4960883"/>
              <a:gd name="connsiteX36" fmla="*/ 1065335 w 1096866"/>
              <a:gd name="connsiteY36" fmla="*/ 567558 h 4960883"/>
              <a:gd name="connsiteX37" fmla="*/ 1075845 w 1096866"/>
              <a:gd name="connsiteY37" fmla="*/ 525517 h 4960883"/>
              <a:gd name="connsiteX38" fmla="*/ 1096866 w 1096866"/>
              <a:gd name="connsiteY38" fmla="*/ 451945 h 4960883"/>
              <a:gd name="connsiteX39" fmla="*/ 1096866 w 1096866"/>
              <a:gd name="connsiteY39" fmla="*/ 199696 h 4960883"/>
              <a:gd name="connsiteX40" fmla="*/ 1086356 w 1096866"/>
              <a:gd name="connsiteY40" fmla="*/ 73572 h 4960883"/>
              <a:gd name="connsiteX41" fmla="*/ 1086356 w 1096866"/>
              <a:gd name="connsiteY41" fmla="*/ 0 h 4960883"/>
              <a:gd name="connsiteX0" fmla="*/ 1070772 w 1091793"/>
              <a:gd name="connsiteY0" fmla="*/ 4960883 h 4960883"/>
              <a:gd name="connsiteX1" fmla="*/ 1081283 w 1091793"/>
              <a:gd name="connsiteY1" fmla="*/ 4340772 h 4960883"/>
              <a:gd name="connsiteX2" fmla="*/ 1091793 w 1091793"/>
              <a:gd name="connsiteY2" fmla="*/ 4309241 h 4960883"/>
              <a:gd name="connsiteX3" fmla="*/ 1070772 w 1091793"/>
              <a:gd name="connsiteY3" fmla="*/ 4204138 h 4960883"/>
              <a:gd name="connsiteX4" fmla="*/ 1028731 w 1091793"/>
              <a:gd name="connsiteY4" fmla="*/ 4225158 h 4960883"/>
              <a:gd name="connsiteX5" fmla="*/ 997200 w 1091793"/>
              <a:gd name="connsiteY5" fmla="*/ 4246179 h 4960883"/>
              <a:gd name="connsiteX6" fmla="*/ 892096 w 1091793"/>
              <a:gd name="connsiteY6" fmla="*/ 4225158 h 4960883"/>
              <a:gd name="connsiteX7" fmla="*/ 839545 w 1091793"/>
              <a:gd name="connsiteY7" fmla="*/ 4214648 h 4960883"/>
              <a:gd name="connsiteX8" fmla="*/ 776483 w 1091793"/>
              <a:gd name="connsiteY8" fmla="*/ 4193627 h 4960883"/>
              <a:gd name="connsiteX9" fmla="*/ 692400 w 1091793"/>
              <a:gd name="connsiteY9" fmla="*/ 4172607 h 4960883"/>
              <a:gd name="connsiteX10" fmla="*/ 660869 w 1091793"/>
              <a:gd name="connsiteY10" fmla="*/ 4141076 h 4960883"/>
              <a:gd name="connsiteX11" fmla="*/ 629338 w 1091793"/>
              <a:gd name="connsiteY11" fmla="*/ 4130565 h 4960883"/>
              <a:gd name="connsiteX12" fmla="*/ 597807 w 1091793"/>
              <a:gd name="connsiteY12" fmla="*/ 4109545 h 4960883"/>
              <a:gd name="connsiteX13" fmla="*/ 566276 w 1091793"/>
              <a:gd name="connsiteY13" fmla="*/ 4099034 h 4960883"/>
              <a:gd name="connsiteX14" fmla="*/ 534745 w 1091793"/>
              <a:gd name="connsiteY14" fmla="*/ 4078014 h 4960883"/>
              <a:gd name="connsiteX15" fmla="*/ 471683 w 1091793"/>
              <a:gd name="connsiteY15" fmla="*/ 4056993 h 4960883"/>
              <a:gd name="connsiteX16" fmla="*/ 408621 w 1091793"/>
              <a:gd name="connsiteY16" fmla="*/ 4014951 h 4960883"/>
              <a:gd name="connsiteX17" fmla="*/ 335048 w 1091793"/>
              <a:gd name="connsiteY17" fmla="*/ 3993931 h 4960883"/>
              <a:gd name="connsiteX18" fmla="*/ 314027 w 1091793"/>
              <a:gd name="connsiteY18" fmla="*/ 3962400 h 4960883"/>
              <a:gd name="connsiteX19" fmla="*/ 303517 w 1091793"/>
              <a:gd name="connsiteY19" fmla="*/ 3930869 h 4960883"/>
              <a:gd name="connsiteX20" fmla="*/ 271986 w 1091793"/>
              <a:gd name="connsiteY20" fmla="*/ 3909848 h 4960883"/>
              <a:gd name="connsiteX21" fmla="*/ 229945 w 1091793"/>
              <a:gd name="connsiteY21" fmla="*/ 3846786 h 4960883"/>
              <a:gd name="connsiteX22" fmla="*/ 208924 w 1091793"/>
              <a:gd name="connsiteY22" fmla="*/ 3815255 h 4960883"/>
              <a:gd name="connsiteX23" fmla="*/ 36303 w 1091793"/>
              <a:gd name="connsiteY23" fmla="*/ 3268603 h 4960883"/>
              <a:gd name="connsiteX24" fmla="*/ 1007710 w 1091793"/>
              <a:gd name="connsiteY24" fmla="*/ 2196662 h 4960883"/>
              <a:gd name="connsiteX25" fmla="*/ 1070772 w 1091793"/>
              <a:gd name="connsiteY25" fmla="*/ 2186151 h 4960883"/>
              <a:gd name="connsiteX26" fmla="*/ 1070772 w 1091793"/>
              <a:gd name="connsiteY26" fmla="*/ 1912883 h 4960883"/>
              <a:gd name="connsiteX27" fmla="*/ 1081283 w 1091793"/>
              <a:gd name="connsiteY27" fmla="*/ 1755227 h 4960883"/>
              <a:gd name="connsiteX28" fmla="*/ 1070772 w 1091793"/>
              <a:gd name="connsiteY28" fmla="*/ 1576551 h 4960883"/>
              <a:gd name="connsiteX29" fmla="*/ 1060262 w 1091793"/>
              <a:gd name="connsiteY29" fmla="*/ 1439917 h 4960883"/>
              <a:gd name="connsiteX30" fmla="*/ 1070772 w 1091793"/>
              <a:gd name="connsiteY30" fmla="*/ 1345324 h 4960883"/>
              <a:gd name="connsiteX31" fmla="*/ 1060262 w 1091793"/>
              <a:gd name="connsiteY31" fmla="*/ 1177158 h 4960883"/>
              <a:gd name="connsiteX32" fmla="*/ 1070772 w 1091793"/>
              <a:gd name="connsiteY32" fmla="*/ 945931 h 4960883"/>
              <a:gd name="connsiteX33" fmla="*/ 1081283 w 1091793"/>
              <a:gd name="connsiteY33" fmla="*/ 662151 h 4960883"/>
              <a:gd name="connsiteX34" fmla="*/ 1070772 w 1091793"/>
              <a:gd name="connsiteY34" fmla="*/ 599089 h 4960883"/>
              <a:gd name="connsiteX35" fmla="*/ 1060262 w 1091793"/>
              <a:gd name="connsiteY35" fmla="*/ 567558 h 4960883"/>
              <a:gd name="connsiteX36" fmla="*/ 1070772 w 1091793"/>
              <a:gd name="connsiteY36" fmla="*/ 525517 h 4960883"/>
              <a:gd name="connsiteX37" fmla="*/ 1091793 w 1091793"/>
              <a:gd name="connsiteY37" fmla="*/ 451945 h 4960883"/>
              <a:gd name="connsiteX38" fmla="*/ 1091793 w 1091793"/>
              <a:gd name="connsiteY38" fmla="*/ 199696 h 4960883"/>
              <a:gd name="connsiteX39" fmla="*/ 1081283 w 1091793"/>
              <a:gd name="connsiteY39" fmla="*/ 73572 h 4960883"/>
              <a:gd name="connsiteX40" fmla="*/ 1081283 w 1091793"/>
              <a:gd name="connsiteY40" fmla="*/ 0 h 4960883"/>
              <a:gd name="connsiteX0" fmla="*/ 1068115 w 1089136"/>
              <a:gd name="connsiteY0" fmla="*/ 4960883 h 4960883"/>
              <a:gd name="connsiteX1" fmla="*/ 1078626 w 1089136"/>
              <a:gd name="connsiteY1" fmla="*/ 4340772 h 4960883"/>
              <a:gd name="connsiteX2" fmla="*/ 1089136 w 1089136"/>
              <a:gd name="connsiteY2" fmla="*/ 4309241 h 4960883"/>
              <a:gd name="connsiteX3" fmla="*/ 1068115 w 1089136"/>
              <a:gd name="connsiteY3" fmla="*/ 4204138 h 4960883"/>
              <a:gd name="connsiteX4" fmla="*/ 1026074 w 1089136"/>
              <a:gd name="connsiteY4" fmla="*/ 4225158 h 4960883"/>
              <a:gd name="connsiteX5" fmla="*/ 994543 w 1089136"/>
              <a:gd name="connsiteY5" fmla="*/ 4246179 h 4960883"/>
              <a:gd name="connsiteX6" fmla="*/ 889439 w 1089136"/>
              <a:gd name="connsiteY6" fmla="*/ 4225158 h 4960883"/>
              <a:gd name="connsiteX7" fmla="*/ 836888 w 1089136"/>
              <a:gd name="connsiteY7" fmla="*/ 4214648 h 4960883"/>
              <a:gd name="connsiteX8" fmla="*/ 773826 w 1089136"/>
              <a:gd name="connsiteY8" fmla="*/ 4193627 h 4960883"/>
              <a:gd name="connsiteX9" fmla="*/ 689743 w 1089136"/>
              <a:gd name="connsiteY9" fmla="*/ 4172607 h 4960883"/>
              <a:gd name="connsiteX10" fmla="*/ 658212 w 1089136"/>
              <a:gd name="connsiteY10" fmla="*/ 4141076 h 4960883"/>
              <a:gd name="connsiteX11" fmla="*/ 626681 w 1089136"/>
              <a:gd name="connsiteY11" fmla="*/ 4130565 h 4960883"/>
              <a:gd name="connsiteX12" fmla="*/ 595150 w 1089136"/>
              <a:gd name="connsiteY12" fmla="*/ 4109545 h 4960883"/>
              <a:gd name="connsiteX13" fmla="*/ 563619 w 1089136"/>
              <a:gd name="connsiteY13" fmla="*/ 4099034 h 4960883"/>
              <a:gd name="connsiteX14" fmla="*/ 532088 w 1089136"/>
              <a:gd name="connsiteY14" fmla="*/ 4078014 h 4960883"/>
              <a:gd name="connsiteX15" fmla="*/ 469026 w 1089136"/>
              <a:gd name="connsiteY15" fmla="*/ 4056993 h 4960883"/>
              <a:gd name="connsiteX16" fmla="*/ 405964 w 1089136"/>
              <a:gd name="connsiteY16" fmla="*/ 4014951 h 4960883"/>
              <a:gd name="connsiteX17" fmla="*/ 332391 w 1089136"/>
              <a:gd name="connsiteY17" fmla="*/ 3993931 h 4960883"/>
              <a:gd name="connsiteX18" fmla="*/ 311370 w 1089136"/>
              <a:gd name="connsiteY18" fmla="*/ 3962400 h 4960883"/>
              <a:gd name="connsiteX19" fmla="*/ 300860 w 1089136"/>
              <a:gd name="connsiteY19" fmla="*/ 3930869 h 4960883"/>
              <a:gd name="connsiteX20" fmla="*/ 269329 w 1089136"/>
              <a:gd name="connsiteY20" fmla="*/ 3909848 h 4960883"/>
              <a:gd name="connsiteX21" fmla="*/ 227288 w 1089136"/>
              <a:gd name="connsiteY21" fmla="*/ 3846786 h 4960883"/>
              <a:gd name="connsiteX22" fmla="*/ 33646 w 1089136"/>
              <a:gd name="connsiteY22" fmla="*/ 3268603 h 4960883"/>
              <a:gd name="connsiteX23" fmla="*/ 1005053 w 1089136"/>
              <a:gd name="connsiteY23" fmla="*/ 2196662 h 4960883"/>
              <a:gd name="connsiteX24" fmla="*/ 1068115 w 1089136"/>
              <a:gd name="connsiteY24" fmla="*/ 2186151 h 4960883"/>
              <a:gd name="connsiteX25" fmla="*/ 1068115 w 1089136"/>
              <a:gd name="connsiteY25" fmla="*/ 1912883 h 4960883"/>
              <a:gd name="connsiteX26" fmla="*/ 1078626 w 1089136"/>
              <a:gd name="connsiteY26" fmla="*/ 1755227 h 4960883"/>
              <a:gd name="connsiteX27" fmla="*/ 1068115 w 1089136"/>
              <a:gd name="connsiteY27" fmla="*/ 1576551 h 4960883"/>
              <a:gd name="connsiteX28" fmla="*/ 1057605 w 1089136"/>
              <a:gd name="connsiteY28" fmla="*/ 1439917 h 4960883"/>
              <a:gd name="connsiteX29" fmla="*/ 1068115 w 1089136"/>
              <a:gd name="connsiteY29" fmla="*/ 1345324 h 4960883"/>
              <a:gd name="connsiteX30" fmla="*/ 1057605 w 1089136"/>
              <a:gd name="connsiteY30" fmla="*/ 1177158 h 4960883"/>
              <a:gd name="connsiteX31" fmla="*/ 1068115 w 1089136"/>
              <a:gd name="connsiteY31" fmla="*/ 945931 h 4960883"/>
              <a:gd name="connsiteX32" fmla="*/ 1078626 w 1089136"/>
              <a:gd name="connsiteY32" fmla="*/ 662151 h 4960883"/>
              <a:gd name="connsiteX33" fmla="*/ 1068115 w 1089136"/>
              <a:gd name="connsiteY33" fmla="*/ 599089 h 4960883"/>
              <a:gd name="connsiteX34" fmla="*/ 1057605 w 1089136"/>
              <a:gd name="connsiteY34" fmla="*/ 567558 h 4960883"/>
              <a:gd name="connsiteX35" fmla="*/ 1068115 w 1089136"/>
              <a:gd name="connsiteY35" fmla="*/ 525517 h 4960883"/>
              <a:gd name="connsiteX36" fmla="*/ 1089136 w 1089136"/>
              <a:gd name="connsiteY36" fmla="*/ 451945 h 4960883"/>
              <a:gd name="connsiteX37" fmla="*/ 1089136 w 1089136"/>
              <a:gd name="connsiteY37" fmla="*/ 199696 h 4960883"/>
              <a:gd name="connsiteX38" fmla="*/ 1078626 w 1089136"/>
              <a:gd name="connsiteY38" fmla="*/ 73572 h 4960883"/>
              <a:gd name="connsiteX39" fmla="*/ 1078626 w 1089136"/>
              <a:gd name="connsiteY39" fmla="*/ 0 h 4960883"/>
              <a:gd name="connsiteX0" fmla="*/ 1062706 w 1083727"/>
              <a:gd name="connsiteY0" fmla="*/ 4960883 h 4960883"/>
              <a:gd name="connsiteX1" fmla="*/ 1073217 w 1083727"/>
              <a:gd name="connsiteY1" fmla="*/ 4340772 h 4960883"/>
              <a:gd name="connsiteX2" fmla="*/ 1083727 w 1083727"/>
              <a:gd name="connsiteY2" fmla="*/ 4309241 h 4960883"/>
              <a:gd name="connsiteX3" fmla="*/ 1062706 w 1083727"/>
              <a:gd name="connsiteY3" fmla="*/ 4204138 h 4960883"/>
              <a:gd name="connsiteX4" fmla="*/ 1020665 w 1083727"/>
              <a:gd name="connsiteY4" fmla="*/ 4225158 h 4960883"/>
              <a:gd name="connsiteX5" fmla="*/ 989134 w 1083727"/>
              <a:gd name="connsiteY5" fmla="*/ 4246179 h 4960883"/>
              <a:gd name="connsiteX6" fmla="*/ 884030 w 1083727"/>
              <a:gd name="connsiteY6" fmla="*/ 4225158 h 4960883"/>
              <a:gd name="connsiteX7" fmla="*/ 831479 w 1083727"/>
              <a:gd name="connsiteY7" fmla="*/ 4214648 h 4960883"/>
              <a:gd name="connsiteX8" fmla="*/ 768417 w 1083727"/>
              <a:gd name="connsiteY8" fmla="*/ 4193627 h 4960883"/>
              <a:gd name="connsiteX9" fmla="*/ 684334 w 1083727"/>
              <a:gd name="connsiteY9" fmla="*/ 4172607 h 4960883"/>
              <a:gd name="connsiteX10" fmla="*/ 652803 w 1083727"/>
              <a:gd name="connsiteY10" fmla="*/ 4141076 h 4960883"/>
              <a:gd name="connsiteX11" fmla="*/ 621272 w 1083727"/>
              <a:gd name="connsiteY11" fmla="*/ 4130565 h 4960883"/>
              <a:gd name="connsiteX12" fmla="*/ 589741 w 1083727"/>
              <a:gd name="connsiteY12" fmla="*/ 4109545 h 4960883"/>
              <a:gd name="connsiteX13" fmla="*/ 558210 w 1083727"/>
              <a:gd name="connsiteY13" fmla="*/ 4099034 h 4960883"/>
              <a:gd name="connsiteX14" fmla="*/ 526679 w 1083727"/>
              <a:gd name="connsiteY14" fmla="*/ 4078014 h 4960883"/>
              <a:gd name="connsiteX15" fmla="*/ 463617 w 1083727"/>
              <a:gd name="connsiteY15" fmla="*/ 4056993 h 4960883"/>
              <a:gd name="connsiteX16" fmla="*/ 400555 w 1083727"/>
              <a:gd name="connsiteY16" fmla="*/ 4014951 h 4960883"/>
              <a:gd name="connsiteX17" fmla="*/ 326982 w 1083727"/>
              <a:gd name="connsiteY17" fmla="*/ 3993931 h 4960883"/>
              <a:gd name="connsiteX18" fmla="*/ 305961 w 1083727"/>
              <a:gd name="connsiteY18" fmla="*/ 3962400 h 4960883"/>
              <a:gd name="connsiteX19" fmla="*/ 295451 w 1083727"/>
              <a:gd name="connsiteY19" fmla="*/ 3930869 h 4960883"/>
              <a:gd name="connsiteX20" fmla="*/ 263920 w 1083727"/>
              <a:gd name="connsiteY20" fmla="*/ 3909848 h 4960883"/>
              <a:gd name="connsiteX21" fmla="*/ 28237 w 1083727"/>
              <a:gd name="connsiteY21" fmla="*/ 3268603 h 4960883"/>
              <a:gd name="connsiteX22" fmla="*/ 999644 w 1083727"/>
              <a:gd name="connsiteY22" fmla="*/ 2196662 h 4960883"/>
              <a:gd name="connsiteX23" fmla="*/ 1062706 w 1083727"/>
              <a:gd name="connsiteY23" fmla="*/ 2186151 h 4960883"/>
              <a:gd name="connsiteX24" fmla="*/ 1062706 w 1083727"/>
              <a:gd name="connsiteY24" fmla="*/ 1912883 h 4960883"/>
              <a:gd name="connsiteX25" fmla="*/ 1073217 w 1083727"/>
              <a:gd name="connsiteY25" fmla="*/ 1755227 h 4960883"/>
              <a:gd name="connsiteX26" fmla="*/ 1062706 w 1083727"/>
              <a:gd name="connsiteY26" fmla="*/ 1576551 h 4960883"/>
              <a:gd name="connsiteX27" fmla="*/ 1052196 w 1083727"/>
              <a:gd name="connsiteY27" fmla="*/ 1439917 h 4960883"/>
              <a:gd name="connsiteX28" fmla="*/ 1062706 w 1083727"/>
              <a:gd name="connsiteY28" fmla="*/ 1345324 h 4960883"/>
              <a:gd name="connsiteX29" fmla="*/ 1052196 w 1083727"/>
              <a:gd name="connsiteY29" fmla="*/ 1177158 h 4960883"/>
              <a:gd name="connsiteX30" fmla="*/ 1062706 w 1083727"/>
              <a:gd name="connsiteY30" fmla="*/ 945931 h 4960883"/>
              <a:gd name="connsiteX31" fmla="*/ 1073217 w 1083727"/>
              <a:gd name="connsiteY31" fmla="*/ 662151 h 4960883"/>
              <a:gd name="connsiteX32" fmla="*/ 1062706 w 1083727"/>
              <a:gd name="connsiteY32" fmla="*/ 599089 h 4960883"/>
              <a:gd name="connsiteX33" fmla="*/ 1052196 w 1083727"/>
              <a:gd name="connsiteY33" fmla="*/ 567558 h 4960883"/>
              <a:gd name="connsiteX34" fmla="*/ 1062706 w 1083727"/>
              <a:gd name="connsiteY34" fmla="*/ 525517 h 4960883"/>
              <a:gd name="connsiteX35" fmla="*/ 1083727 w 1083727"/>
              <a:gd name="connsiteY35" fmla="*/ 451945 h 4960883"/>
              <a:gd name="connsiteX36" fmla="*/ 1083727 w 1083727"/>
              <a:gd name="connsiteY36" fmla="*/ 199696 h 4960883"/>
              <a:gd name="connsiteX37" fmla="*/ 1073217 w 1083727"/>
              <a:gd name="connsiteY37" fmla="*/ 73572 h 4960883"/>
              <a:gd name="connsiteX38" fmla="*/ 1073217 w 1083727"/>
              <a:gd name="connsiteY38" fmla="*/ 0 h 4960883"/>
              <a:gd name="connsiteX0" fmla="*/ 1059064 w 1080085"/>
              <a:gd name="connsiteY0" fmla="*/ 4960883 h 4960883"/>
              <a:gd name="connsiteX1" fmla="*/ 1069575 w 1080085"/>
              <a:gd name="connsiteY1" fmla="*/ 4340772 h 4960883"/>
              <a:gd name="connsiteX2" fmla="*/ 1080085 w 1080085"/>
              <a:gd name="connsiteY2" fmla="*/ 4309241 h 4960883"/>
              <a:gd name="connsiteX3" fmla="*/ 1059064 w 1080085"/>
              <a:gd name="connsiteY3" fmla="*/ 4204138 h 4960883"/>
              <a:gd name="connsiteX4" fmla="*/ 1017023 w 1080085"/>
              <a:gd name="connsiteY4" fmla="*/ 4225158 h 4960883"/>
              <a:gd name="connsiteX5" fmla="*/ 985492 w 1080085"/>
              <a:gd name="connsiteY5" fmla="*/ 4246179 h 4960883"/>
              <a:gd name="connsiteX6" fmla="*/ 880388 w 1080085"/>
              <a:gd name="connsiteY6" fmla="*/ 4225158 h 4960883"/>
              <a:gd name="connsiteX7" fmla="*/ 827837 w 1080085"/>
              <a:gd name="connsiteY7" fmla="*/ 4214648 h 4960883"/>
              <a:gd name="connsiteX8" fmla="*/ 764775 w 1080085"/>
              <a:gd name="connsiteY8" fmla="*/ 4193627 h 4960883"/>
              <a:gd name="connsiteX9" fmla="*/ 680692 w 1080085"/>
              <a:gd name="connsiteY9" fmla="*/ 4172607 h 4960883"/>
              <a:gd name="connsiteX10" fmla="*/ 649161 w 1080085"/>
              <a:gd name="connsiteY10" fmla="*/ 4141076 h 4960883"/>
              <a:gd name="connsiteX11" fmla="*/ 617630 w 1080085"/>
              <a:gd name="connsiteY11" fmla="*/ 4130565 h 4960883"/>
              <a:gd name="connsiteX12" fmla="*/ 586099 w 1080085"/>
              <a:gd name="connsiteY12" fmla="*/ 4109545 h 4960883"/>
              <a:gd name="connsiteX13" fmla="*/ 554568 w 1080085"/>
              <a:gd name="connsiteY13" fmla="*/ 4099034 h 4960883"/>
              <a:gd name="connsiteX14" fmla="*/ 523037 w 1080085"/>
              <a:gd name="connsiteY14" fmla="*/ 4078014 h 4960883"/>
              <a:gd name="connsiteX15" fmla="*/ 459975 w 1080085"/>
              <a:gd name="connsiteY15" fmla="*/ 4056993 h 4960883"/>
              <a:gd name="connsiteX16" fmla="*/ 396913 w 1080085"/>
              <a:gd name="connsiteY16" fmla="*/ 4014951 h 4960883"/>
              <a:gd name="connsiteX17" fmla="*/ 323340 w 1080085"/>
              <a:gd name="connsiteY17" fmla="*/ 3993931 h 4960883"/>
              <a:gd name="connsiteX18" fmla="*/ 302319 w 1080085"/>
              <a:gd name="connsiteY18" fmla="*/ 3962400 h 4960883"/>
              <a:gd name="connsiteX19" fmla="*/ 291809 w 1080085"/>
              <a:gd name="connsiteY19" fmla="*/ 3930869 h 4960883"/>
              <a:gd name="connsiteX20" fmla="*/ 24595 w 1080085"/>
              <a:gd name="connsiteY20" fmla="*/ 3268603 h 4960883"/>
              <a:gd name="connsiteX21" fmla="*/ 996002 w 1080085"/>
              <a:gd name="connsiteY21" fmla="*/ 2196662 h 4960883"/>
              <a:gd name="connsiteX22" fmla="*/ 1059064 w 1080085"/>
              <a:gd name="connsiteY22" fmla="*/ 2186151 h 4960883"/>
              <a:gd name="connsiteX23" fmla="*/ 1059064 w 1080085"/>
              <a:gd name="connsiteY23" fmla="*/ 1912883 h 4960883"/>
              <a:gd name="connsiteX24" fmla="*/ 1069575 w 1080085"/>
              <a:gd name="connsiteY24" fmla="*/ 1755227 h 4960883"/>
              <a:gd name="connsiteX25" fmla="*/ 1059064 w 1080085"/>
              <a:gd name="connsiteY25" fmla="*/ 1576551 h 4960883"/>
              <a:gd name="connsiteX26" fmla="*/ 1048554 w 1080085"/>
              <a:gd name="connsiteY26" fmla="*/ 1439917 h 4960883"/>
              <a:gd name="connsiteX27" fmla="*/ 1059064 w 1080085"/>
              <a:gd name="connsiteY27" fmla="*/ 1345324 h 4960883"/>
              <a:gd name="connsiteX28" fmla="*/ 1048554 w 1080085"/>
              <a:gd name="connsiteY28" fmla="*/ 1177158 h 4960883"/>
              <a:gd name="connsiteX29" fmla="*/ 1059064 w 1080085"/>
              <a:gd name="connsiteY29" fmla="*/ 945931 h 4960883"/>
              <a:gd name="connsiteX30" fmla="*/ 1069575 w 1080085"/>
              <a:gd name="connsiteY30" fmla="*/ 662151 h 4960883"/>
              <a:gd name="connsiteX31" fmla="*/ 1059064 w 1080085"/>
              <a:gd name="connsiteY31" fmla="*/ 599089 h 4960883"/>
              <a:gd name="connsiteX32" fmla="*/ 1048554 w 1080085"/>
              <a:gd name="connsiteY32" fmla="*/ 567558 h 4960883"/>
              <a:gd name="connsiteX33" fmla="*/ 1059064 w 1080085"/>
              <a:gd name="connsiteY33" fmla="*/ 525517 h 4960883"/>
              <a:gd name="connsiteX34" fmla="*/ 1080085 w 1080085"/>
              <a:gd name="connsiteY34" fmla="*/ 451945 h 4960883"/>
              <a:gd name="connsiteX35" fmla="*/ 1080085 w 1080085"/>
              <a:gd name="connsiteY35" fmla="*/ 199696 h 4960883"/>
              <a:gd name="connsiteX36" fmla="*/ 1069575 w 1080085"/>
              <a:gd name="connsiteY36" fmla="*/ 73572 h 4960883"/>
              <a:gd name="connsiteX37" fmla="*/ 1069575 w 1080085"/>
              <a:gd name="connsiteY37" fmla="*/ 0 h 4960883"/>
              <a:gd name="connsiteX0" fmla="*/ 1058102 w 1079123"/>
              <a:gd name="connsiteY0" fmla="*/ 4960883 h 4960883"/>
              <a:gd name="connsiteX1" fmla="*/ 1068613 w 1079123"/>
              <a:gd name="connsiteY1" fmla="*/ 4340772 h 4960883"/>
              <a:gd name="connsiteX2" fmla="*/ 1079123 w 1079123"/>
              <a:gd name="connsiteY2" fmla="*/ 4309241 h 4960883"/>
              <a:gd name="connsiteX3" fmla="*/ 1058102 w 1079123"/>
              <a:gd name="connsiteY3" fmla="*/ 4204138 h 4960883"/>
              <a:gd name="connsiteX4" fmla="*/ 1016061 w 1079123"/>
              <a:gd name="connsiteY4" fmla="*/ 4225158 h 4960883"/>
              <a:gd name="connsiteX5" fmla="*/ 984530 w 1079123"/>
              <a:gd name="connsiteY5" fmla="*/ 4246179 h 4960883"/>
              <a:gd name="connsiteX6" fmla="*/ 879426 w 1079123"/>
              <a:gd name="connsiteY6" fmla="*/ 4225158 h 4960883"/>
              <a:gd name="connsiteX7" fmla="*/ 826875 w 1079123"/>
              <a:gd name="connsiteY7" fmla="*/ 4214648 h 4960883"/>
              <a:gd name="connsiteX8" fmla="*/ 763813 w 1079123"/>
              <a:gd name="connsiteY8" fmla="*/ 4193627 h 4960883"/>
              <a:gd name="connsiteX9" fmla="*/ 679730 w 1079123"/>
              <a:gd name="connsiteY9" fmla="*/ 4172607 h 4960883"/>
              <a:gd name="connsiteX10" fmla="*/ 648199 w 1079123"/>
              <a:gd name="connsiteY10" fmla="*/ 4141076 h 4960883"/>
              <a:gd name="connsiteX11" fmla="*/ 616668 w 1079123"/>
              <a:gd name="connsiteY11" fmla="*/ 4130565 h 4960883"/>
              <a:gd name="connsiteX12" fmla="*/ 585137 w 1079123"/>
              <a:gd name="connsiteY12" fmla="*/ 4109545 h 4960883"/>
              <a:gd name="connsiteX13" fmla="*/ 553606 w 1079123"/>
              <a:gd name="connsiteY13" fmla="*/ 4099034 h 4960883"/>
              <a:gd name="connsiteX14" fmla="*/ 522075 w 1079123"/>
              <a:gd name="connsiteY14" fmla="*/ 4078014 h 4960883"/>
              <a:gd name="connsiteX15" fmla="*/ 459013 w 1079123"/>
              <a:gd name="connsiteY15" fmla="*/ 4056993 h 4960883"/>
              <a:gd name="connsiteX16" fmla="*/ 395951 w 1079123"/>
              <a:gd name="connsiteY16" fmla="*/ 4014951 h 4960883"/>
              <a:gd name="connsiteX17" fmla="*/ 322378 w 1079123"/>
              <a:gd name="connsiteY17" fmla="*/ 3993931 h 4960883"/>
              <a:gd name="connsiteX18" fmla="*/ 301357 w 1079123"/>
              <a:gd name="connsiteY18" fmla="*/ 3962400 h 4960883"/>
              <a:gd name="connsiteX19" fmla="*/ 23633 w 1079123"/>
              <a:gd name="connsiteY19" fmla="*/ 3268603 h 4960883"/>
              <a:gd name="connsiteX20" fmla="*/ 995040 w 1079123"/>
              <a:gd name="connsiteY20" fmla="*/ 2196662 h 4960883"/>
              <a:gd name="connsiteX21" fmla="*/ 1058102 w 1079123"/>
              <a:gd name="connsiteY21" fmla="*/ 2186151 h 4960883"/>
              <a:gd name="connsiteX22" fmla="*/ 1058102 w 1079123"/>
              <a:gd name="connsiteY22" fmla="*/ 1912883 h 4960883"/>
              <a:gd name="connsiteX23" fmla="*/ 1068613 w 1079123"/>
              <a:gd name="connsiteY23" fmla="*/ 1755227 h 4960883"/>
              <a:gd name="connsiteX24" fmla="*/ 1058102 w 1079123"/>
              <a:gd name="connsiteY24" fmla="*/ 1576551 h 4960883"/>
              <a:gd name="connsiteX25" fmla="*/ 1047592 w 1079123"/>
              <a:gd name="connsiteY25" fmla="*/ 1439917 h 4960883"/>
              <a:gd name="connsiteX26" fmla="*/ 1058102 w 1079123"/>
              <a:gd name="connsiteY26" fmla="*/ 1345324 h 4960883"/>
              <a:gd name="connsiteX27" fmla="*/ 1047592 w 1079123"/>
              <a:gd name="connsiteY27" fmla="*/ 1177158 h 4960883"/>
              <a:gd name="connsiteX28" fmla="*/ 1058102 w 1079123"/>
              <a:gd name="connsiteY28" fmla="*/ 945931 h 4960883"/>
              <a:gd name="connsiteX29" fmla="*/ 1068613 w 1079123"/>
              <a:gd name="connsiteY29" fmla="*/ 662151 h 4960883"/>
              <a:gd name="connsiteX30" fmla="*/ 1058102 w 1079123"/>
              <a:gd name="connsiteY30" fmla="*/ 599089 h 4960883"/>
              <a:gd name="connsiteX31" fmla="*/ 1047592 w 1079123"/>
              <a:gd name="connsiteY31" fmla="*/ 567558 h 4960883"/>
              <a:gd name="connsiteX32" fmla="*/ 1058102 w 1079123"/>
              <a:gd name="connsiteY32" fmla="*/ 525517 h 4960883"/>
              <a:gd name="connsiteX33" fmla="*/ 1079123 w 1079123"/>
              <a:gd name="connsiteY33" fmla="*/ 451945 h 4960883"/>
              <a:gd name="connsiteX34" fmla="*/ 1079123 w 1079123"/>
              <a:gd name="connsiteY34" fmla="*/ 199696 h 4960883"/>
              <a:gd name="connsiteX35" fmla="*/ 1068613 w 1079123"/>
              <a:gd name="connsiteY35" fmla="*/ 73572 h 4960883"/>
              <a:gd name="connsiteX36" fmla="*/ 1068613 w 1079123"/>
              <a:gd name="connsiteY36" fmla="*/ 0 h 4960883"/>
              <a:gd name="connsiteX0" fmla="*/ 1056517 w 1077538"/>
              <a:gd name="connsiteY0" fmla="*/ 4960883 h 4960883"/>
              <a:gd name="connsiteX1" fmla="*/ 1067028 w 1077538"/>
              <a:gd name="connsiteY1" fmla="*/ 4340772 h 4960883"/>
              <a:gd name="connsiteX2" fmla="*/ 1077538 w 1077538"/>
              <a:gd name="connsiteY2" fmla="*/ 4309241 h 4960883"/>
              <a:gd name="connsiteX3" fmla="*/ 1056517 w 1077538"/>
              <a:gd name="connsiteY3" fmla="*/ 4204138 h 4960883"/>
              <a:gd name="connsiteX4" fmla="*/ 1014476 w 1077538"/>
              <a:gd name="connsiteY4" fmla="*/ 4225158 h 4960883"/>
              <a:gd name="connsiteX5" fmla="*/ 982945 w 1077538"/>
              <a:gd name="connsiteY5" fmla="*/ 4246179 h 4960883"/>
              <a:gd name="connsiteX6" fmla="*/ 877841 w 1077538"/>
              <a:gd name="connsiteY6" fmla="*/ 4225158 h 4960883"/>
              <a:gd name="connsiteX7" fmla="*/ 825290 w 1077538"/>
              <a:gd name="connsiteY7" fmla="*/ 4214648 h 4960883"/>
              <a:gd name="connsiteX8" fmla="*/ 762228 w 1077538"/>
              <a:gd name="connsiteY8" fmla="*/ 4193627 h 4960883"/>
              <a:gd name="connsiteX9" fmla="*/ 678145 w 1077538"/>
              <a:gd name="connsiteY9" fmla="*/ 4172607 h 4960883"/>
              <a:gd name="connsiteX10" fmla="*/ 646614 w 1077538"/>
              <a:gd name="connsiteY10" fmla="*/ 4141076 h 4960883"/>
              <a:gd name="connsiteX11" fmla="*/ 615083 w 1077538"/>
              <a:gd name="connsiteY11" fmla="*/ 4130565 h 4960883"/>
              <a:gd name="connsiteX12" fmla="*/ 583552 w 1077538"/>
              <a:gd name="connsiteY12" fmla="*/ 4109545 h 4960883"/>
              <a:gd name="connsiteX13" fmla="*/ 552021 w 1077538"/>
              <a:gd name="connsiteY13" fmla="*/ 4099034 h 4960883"/>
              <a:gd name="connsiteX14" fmla="*/ 520490 w 1077538"/>
              <a:gd name="connsiteY14" fmla="*/ 4078014 h 4960883"/>
              <a:gd name="connsiteX15" fmla="*/ 457428 w 1077538"/>
              <a:gd name="connsiteY15" fmla="*/ 4056993 h 4960883"/>
              <a:gd name="connsiteX16" fmla="*/ 394366 w 1077538"/>
              <a:gd name="connsiteY16" fmla="*/ 4014951 h 4960883"/>
              <a:gd name="connsiteX17" fmla="*/ 320793 w 1077538"/>
              <a:gd name="connsiteY17" fmla="*/ 3993931 h 4960883"/>
              <a:gd name="connsiteX18" fmla="*/ 22048 w 1077538"/>
              <a:gd name="connsiteY18" fmla="*/ 3268603 h 4960883"/>
              <a:gd name="connsiteX19" fmla="*/ 993455 w 1077538"/>
              <a:gd name="connsiteY19" fmla="*/ 2196662 h 4960883"/>
              <a:gd name="connsiteX20" fmla="*/ 1056517 w 1077538"/>
              <a:gd name="connsiteY20" fmla="*/ 2186151 h 4960883"/>
              <a:gd name="connsiteX21" fmla="*/ 1056517 w 1077538"/>
              <a:gd name="connsiteY21" fmla="*/ 1912883 h 4960883"/>
              <a:gd name="connsiteX22" fmla="*/ 1067028 w 1077538"/>
              <a:gd name="connsiteY22" fmla="*/ 1755227 h 4960883"/>
              <a:gd name="connsiteX23" fmla="*/ 1056517 w 1077538"/>
              <a:gd name="connsiteY23" fmla="*/ 1576551 h 4960883"/>
              <a:gd name="connsiteX24" fmla="*/ 1046007 w 1077538"/>
              <a:gd name="connsiteY24" fmla="*/ 1439917 h 4960883"/>
              <a:gd name="connsiteX25" fmla="*/ 1056517 w 1077538"/>
              <a:gd name="connsiteY25" fmla="*/ 1345324 h 4960883"/>
              <a:gd name="connsiteX26" fmla="*/ 1046007 w 1077538"/>
              <a:gd name="connsiteY26" fmla="*/ 1177158 h 4960883"/>
              <a:gd name="connsiteX27" fmla="*/ 1056517 w 1077538"/>
              <a:gd name="connsiteY27" fmla="*/ 945931 h 4960883"/>
              <a:gd name="connsiteX28" fmla="*/ 1067028 w 1077538"/>
              <a:gd name="connsiteY28" fmla="*/ 662151 h 4960883"/>
              <a:gd name="connsiteX29" fmla="*/ 1056517 w 1077538"/>
              <a:gd name="connsiteY29" fmla="*/ 599089 h 4960883"/>
              <a:gd name="connsiteX30" fmla="*/ 1046007 w 1077538"/>
              <a:gd name="connsiteY30" fmla="*/ 567558 h 4960883"/>
              <a:gd name="connsiteX31" fmla="*/ 1056517 w 1077538"/>
              <a:gd name="connsiteY31" fmla="*/ 525517 h 4960883"/>
              <a:gd name="connsiteX32" fmla="*/ 1077538 w 1077538"/>
              <a:gd name="connsiteY32" fmla="*/ 451945 h 4960883"/>
              <a:gd name="connsiteX33" fmla="*/ 1077538 w 1077538"/>
              <a:gd name="connsiteY33" fmla="*/ 199696 h 4960883"/>
              <a:gd name="connsiteX34" fmla="*/ 1067028 w 1077538"/>
              <a:gd name="connsiteY34" fmla="*/ 73572 h 4960883"/>
              <a:gd name="connsiteX35" fmla="*/ 1067028 w 1077538"/>
              <a:gd name="connsiteY35" fmla="*/ 0 h 4960883"/>
              <a:gd name="connsiteX0" fmla="*/ 1050389 w 1071410"/>
              <a:gd name="connsiteY0" fmla="*/ 4960883 h 4960883"/>
              <a:gd name="connsiteX1" fmla="*/ 1060900 w 1071410"/>
              <a:gd name="connsiteY1" fmla="*/ 4340772 h 4960883"/>
              <a:gd name="connsiteX2" fmla="*/ 1071410 w 1071410"/>
              <a:gd name="connsiteY2" fmla="*/ 4309241 h 4960883"/>
              <a:gd name="connsiteX3" fmla="*/ 1050389 w 1071410"/>
              <a:gd name="connsiteY3" fmla="*/ 4204138 h 4960883"/>
              <a:gd name="connsiteX4" fmla="*/ 1008348 w 1071410"/>
              <a:gd name="connsiteY4" fmla="*/ 4225158 h 4960883"/>
              <a:gd name="connsiteX5" fmla="*/ 976817 w 1071410"/>
              <a:gd name="connsiteY5" fmla="*/ 4246179 h 4960883"/>
              <a:gd name="connsiteX6" fmla="*/ 871713 w 1071410"/>
              <a:gd name="connsiteY6" fmla="*/ 4225158 h 4960883"/>
              <a:gd name="connsiteX7" fmla="*/ 819162 w 1071410"/>
              <a:gd name="connsiteY7" fmla="*/ 4214648 h 4960883"/>
              <a:gd name="connsiteX8" fmla="*/ 756100 w 1071410"/>
              <a:gd name="connsiteY8" fmla="*/ 4193627 h 4960883"/>
              <a:gd name="connsiteX9" fmla="*/ 672017 w 1071410"/>
              <a:gd name="connsiteY9" fmla="*/ 4172607 h 4960883"/>
              <a:gd name="connsiteX10" fmla="*/ 640486 w 1071410"/>
              <a:gd name="connsiteY10" fmla="*/ 4141076 h 4960883"/>
              <a:gd name="connsiteX11" fmla="*/ 608955 w 1071410"/>
              <a:gd name="connsiteY11" fmla="*/ 4130565 h 4960883"/>
              <a:gd name="connsiteX12" fmla="*/ 577424 w 1071410"/>
              <a:gd name="connsiteY12" fmla="*/ 4109545 h 4960883"/>
              <a:gd name="connsiteX13" fmla="*/ 545893 w 1071410"/>
              <a:gd name="connsiteY13" fmla="*/ 4099034 h 4960883"/>
              <a:gd name="connsiteX14" fmla="*/ 514362 w 1071410"/>
              <a:gd name="connsiteY14" fmla="*/ 4078014 h 4960883"/>
              <a:gd name="connsiteX15" fmla="*/ 451300 w 1071410"/>
              <a:gd name="connsiteY15" fmla="*/ 4056993 h 4960883"/>
              <a:gd name="connsiteX16" fmla="*/ 388238 w 1071410"/>
              <a:gd name="connsiteY16" fmla="*/ 4014951 h 4960883"/>
              <a:gd name="connsiteX17" fmla="*/ 15920 w 1071410"/>
              <a:gd name="connsiteY17" fmla="*/ 3268603 h 4960883"/>
              <a:gd name="connsiteX18" fmla="*/ 987327 w 1071410"/>
              <a:gd name="connsiteY18" fmla="*/ 2196662 h 4960883"/>
              <a:gd name="connsiteX19" fmla="*/ 1050389 w 1071410"/>
              <a:gd name="connsiteY19" fmla="*/ 2186151 h 4960883"/>
              <a:gd name="connsiteX20" fmla="*/ 1050389 w 1071410"/>
              <a:gd name="connsiteY20" fmla="*/ 1912883 h 4960883"/>
              <a:gd name="connsiteX21" fmla="*/ 1060900 w 1071410"/>
              <a:gd name="connsiteY21" fmla="*/ 1755227 h 4960883"/>
              <a:gd name="connsiteX22" fmla="*/ 1050389 w 1071410"/>
              <a:gd name="connsiteY22" fmla="*/ 1576551 h 4960883"/>
              <a:gd name="connsiteX23" fmla="*/ 1039879 w 1071410"/>
              <a:gd name="connsiteY23" fmla="*/ 1439917 h 4960883"/>
              <a:gd name="connsiteX24" fmla="*/ 1050389 w 1071410"/>
              <a:gd name="connsiteY24" fmla="*/ 1345324 h 4960883"/>
              <a:gd name="connsiteX25" fmla="*/ 1039879 w 1071410"/>
              <a:gd name="connsiteY25" fmla="*/ 1177158 h 4960883"/>
              <a:gd name="connsiteX26" fmla="*/ 1050389 w 1071410"/>
              <a:gd name="connsiteY26" fmla="*/ 945931 h 4960883"/>
              <a:gd name="connsiteX27" fmla="*/ 1060900 w 1071410"/>
              <a:gd name="connsiteY27" fmla="*/ 662151 h 4960883"/>
              <a:gd name="connsiteX28" fmla="*/ 1050389 w 1071410"/>
              <a:gd name="connsiteY28" fmla="*/ 599089 h 4960883"/>
              <a:gd name="connsiteX29" fmla="*/ 1039879 w 1071410"/>
              <a:gd name="connsiteY29" fmla="*/ 567558 h 4960883"/>
              <a:gd name="connsiteX30" fmla="*/ 1050389 w 1071410"/>
              <a:gd name="connsiteY30" fmla="*/ 525517 h 4960883"/>
              <a:gd name="connsiteX31" fmla="*/ 1071410 w 1071410"/>
              <a:gd name="connsiteY31" fmla="*/ 451945 h 4960883"/>
              <a:gd name="connsiteX32" fmla="*/ 1071410 w 1071410"/>
              <a:gd name="connsiteY32" fmla="*/ 199696 h 4960883"/>
              <a:gd name="connsiteX33" fmla="*/ 1060900 w 1071410"/>
              <a:gd name="connsiteY33" fmla="*/ 73572 h 4960883"/>
              <a:gd name="connsiteX34" fmla="*/ 1060900 w 1071410"/>
              <a:gd name="connsiteY34" fmla="*/ 0 h 4960883"/>
              <a:gd name="connsiteX0" fmla="*/ 1046338 w 1067359"/>
              <a:gd name="connsiteY0" fmla="*/ 4960883 h 4960883"/>
              <a:gd name="connsiteX1" fmla="*/ 1056849 w 1067359"/>
              <a:gd name="connsiteY1" fmla="*/ 4340772 h 4960883"/>
              <a:gd name="connsiteX2" fmla="*/ 1067359 w 1067359"/>
              <a:gd name="connsiteY2" fmla="*/ 4309241 h 4960883"/>
              <a:gd name="connsiteX3" fmla="*/ 1046338 w 1067359"/>
              <a:gd name="connsiteY3" fmla="*/ 4204138 h 4960883"/>
              <a:gd name="connsiteX4" fmla="*/ 1004297 w 1067359"/>
              <a:gd name="connsiteY4" fmla="*/ 4225158 h 4960883"/>
              <a:gd name="connsiteX5" fmla="*/ 972766 w 1067359"/>
              <a:gd name="connsiteY5" fmla="*/ 4246179 h 4960883"/>
              <a:gd name="connsiteX6" fmla="*/ 867662 w 1067359"/>
              <a:gd name="connsiteY6" fmla="*/ 4225158 h 4960883"/>
              <a:gd name="connsiteX7" fmla="*/ 815111 w 1067359"/>
              <a:gd name="connsiteY7" fmla="*/ 4214648 h 4960883"/>
              <a:gd name="connsiteX8" fmla="*/ 752049 w 1067359"/>
              <a:gd name="connsiteY8" fmla="*/ 4193627 h 4960883"/>
              <a:gd name="connsiteX9" fmla="*/ 667966 w 1067359"/>
              <a:gd name="connsiteY9" fmla="*/ 4172607 h 4960883"/>
              <a:gd name="connsiteX10" fmla="*/ 636435 w 1067359"/>
              <a:gd name="connsiteY10" fmla="*/ 4141076 h 4960883"/>
              <a:gd name="connsiteX11" fmla="*/ 604904 w 1067359"/>
              <a:gd name="connsiteY11" fmla="*/ 4130565 h 4960883"/>
              <a:gd name="connsiteX12" fmla="*/ 573373 w 1067359"/>
              <a:gd name="connsiteY12" fmla="*/ 4109545 h 4960883"/>
              <a:gd name="connsiteX13" fmla="*/ 541842 w 1067359"/>
              <a:gd name="connsiteY13" fmla="*/ 4099034 h 4960883"/>
              <a:gd name="connsiteX14" fmla="*/ 510311 w 1067359"/>
              <a:gd name="connsiteY14" fmla="*/ 4078014 h 4960883"/>
              <a:gd name="connsiteX15" fmla="*/ 447249 w 1067359"/>
              <a:gd name="connsiteY15" fmla="*/ 4056993 h 4960883"/>
              <a:gd name="connsiteX16" fmla="*/ 11869 w 1067359"/>
              <a:gd name="connsiteY16" fmla="*/ 3268603 h 4960883"/>
              <a:gd name="connsiteX17" fmla="*/ 983276 w 1067359"/>
              <a:gd name="connsiteY17" fmla="*/ 2196662 h 4960883"/>
              <a:gd name="connsiteX18" fmla="*/ 1046338 w 1067359"/>
              <a:gd name="connsiteY18" fmla="*/ 2186151 h 4960883"/>
              <a:gd name="connsiteX19" fmla="*/ 1046338 w 1067359"/>
              <a:gd name="connsiteY19" fmla="*/ 1912883 h 4960883"/>
              <a:gd name="connsiteX20" fmla="*/ 1056849 w 1067359"/>
              <a:gd name="connsiteY20" fmla="*/ 1755227 h 4960883"/>
              <a:gd name="connsiteX21" fmla="*/ 1046338 w 1067359"/>
              <a:gd name="connsiteY21" fmla="*/ 1576551 h 4960883"/>
              <a:gd name="connsiteX22" fmla="*/ 1035828 w 1067359"/>
              <a:gd name="connsiteY22" fmla="*/ 1439917 h 4960883"/>
              <a:gd name="connsiteX23" fmla="*/ 1046338 w 1067359"/>
              <a:gd name="connsiteY23" fmla="*/ 1345324 h 4960883"/>
              <a:gd name="connsiteX24" fmla="*/ 1035828 w 1067359"/>
              <a:gd name="connsiteY24" fmla="*/ 1177158 h 4960883"/>
              <a:gd name="connsiteX25" fmla="*/ 1046338 w 1067359"/>
              <a:gd name="connsiteY25" fmla="*/ 945931 h 4960883"/>
              <a:gd name="connsiteX26" fmla="*/ 1056849 w 1067359"/>
              <a:gd name="connsiteY26" fmla="*/ 662151 h 4960883"/>
              <a:gd name="connsiteX27" fmla="*/ 1046338 w 1067359"/>
              <a:gd name="connsiteY27" fmla="*/ 599089 h 4960883"/>
              <a:gd name="connsiteX28" fmla="*/ 1035828 w 1067359"/>
              <a:gd name="connsiteY28" fmla="*/ 567558 h 4960883"/>
              <a:gd name="connsiteX29" fmla="*/ 1046338 w 1067359"/>
              <a:gd name="connsiteY29" fmla="*/ 525517 h 4960883"/>
              <a:gd name="connsiteX30" fmla="*/ 1067359 w 1067359"/>
              <a:gd name="connsiteY30" fmla="*/ 451945 h 4960883"/>
              <a:gd name="connsiteX31" fmla="*/ 1067359 w 1067359"/>
              <a:gd name="connsiteY31" fmla="*/ 199696 h 4960883"/>
              <a:gd name="connsiteX32" fmla="*/ 1056849 w 1067359"/>
              <a:gd name="connsiteY32" fmla="*/ 73572 h 4960883"/>
              <a:gd name="connsiteX33" fmla="*/ 1056849 w 1067359"/>
              <a:gd name="connsiteY33" fmla="*/ 0 h 4960883"/>
              <a:gd name="connsiteX0" fmla="*/ 1043034 w 1064055"/>
              <a:gd name="connsiteY0" fmla="*/ 4960883 h 4960883"/>
              <a:gd name="connsiteX1" fmla="*/ 1053545 w 1064055"/>
              <a:gd name="connsiteY1" fmla="*/ 4340772 h 4960883"/>
              <a:gd name="connsiteX2" fmla="*/ 1064055 w 1064055"/>
              <a:gd name="connsiteY2" fmla="*/ 4309241 h 4960883"/>
              <a:gd name="connsiteX3" fmla="*/ 1043034 w 1064055"/>
              <a:gd name="connsiteY3" fmla="*/ 4204138 h 4960883"/>
              <a:gd name="connsiteX4" fmla="*/ 1000993 w 1064055"/>
              <a:gd name="connsiteY4" fmla="*/ 4225158 h 4960883"/>
              <a:gd name="connsiteX5" fmla="*/ 969462 w 1064055"/>
              <a:gd name="connsiteY5" fmla="*/ 4246179 h 4960883"/>
              <a:gd name="connsiteX6" fmla="*/ 864358 w 1064055"/>
              <a:gd name="connsiteY6" fmla="*/ 4225158 h 4960883"/>
              <a:gd name="connsiteX7" fmla="*/ 811807 w 1064055"/>
              <a:gd name="connsiteY7" fmla="*/ 4214648 h 4960883"/>
              <a:gd name="connsiteX8" fmla="*/ 748745 w 1064055"/>
              <a:gd name="connsiteY8" fmla="*/ 4193627 h 4960883"/>
              <a:gd name="connsiteX9" fmla="*/ 664662 w 1064055"/>
              <a:gd name="connsiteY9" fmla="*/ 4172607 h 4960883"/>
              <a:gd name="connsiteX10" fmla="*/ 633131 w 1064055"/>
              <a:gd name="connsiteY10" fmla="*/ 4141076 h 4960883"/>
              <a:gd name="connsiteX11" fmla="*/ 601600 w 1064055"/>
              <a:gd name="connsiteY11" fmla="*/ 4130565 h 4960883"/>
              <a:gd name="connsiteX12" fmla="*/ 570069 w 1064055"/>
              <a:gd name="connsiteY12" fmla="*/ 4109545 h 4960883"/>
              <a:gd name="connsiteX13" fmla="*/ 538538 w 1064055"/>
              <a:gd name="connsiteY13" fmla="*/ 4099034 h 4960883"/>
              <a:gd name="connsiteX14" fmla="*/ 507007 w 1064055"/>
              <a:gd name="connsiteY14" fmla="*/ 4078014 h 4960883"/>
              <a:gd name="connsiteX15" fmla="*/ 8565 w 1064055"/>
              <a:gd name="connsiteY15" fmla="*/ 3268603 h 4960883"/>
              <a:gd name="connsiteX16" fmla="*/ 979972 w 1064055"/>
              <a:gd name="connsiteY16" fmla="*/ 2196662 h 4960883"/>
              <a:gd name="connsiteX17" fmla="*/ 1043034 w 1064055"/>
              <a:gd name="connsiteY17" fmla="*/ 2186151 h 4960883"/>
              <a:gd name="connsiteX18" fmla="*/ 1043034 w 1064055"/>
              <a:gd name="connsiteY18" fmla="*/ 1912883 h 4960883"/>
              <a:gd name="connsiteX19" fmla="*/ 1053545 w 1064055"/>
              <a:gd name="connsiteY19" fmla="*/ 1755227 h 4960883"/>
              <a:gd name="connsiteX20" fmla="*/ 1043034 w 1064055"/>
              <a:gd name="connsiteY20" fmla="*/ 1576551 h 4960883"/>
              <a:gd name="connsiteX21" fmla="*/ 1032524 w 1064055"/>
              <a:gd name="connsiteY21" fmla="*/ 1439917 h 4960883"/>
              <a:gd name="connsiteX22" fmla="*/ 1043034 w 1064055"/>
              <a:gd name="connsiteY22" fmla="*/ 1345324 h 4960883"/>
              <a:gd name="connsiteX23" fmla="*/ 1032524 w 1064055"/>
              <a:gd name="connsiteY23" fmla="*/ 1177158 h 4960883"/>
              <a:gd name="connsiteX24" fmla="*/ 1043034 w 1064055"/>
              <a:gd name="connsiteY24" fmla="*/ 945931 h 4960883"/>
              <a:gd name="connsiteX25" fmla="*/ 1053545 w 1064055"/>
              <a:gd name="connsiteY25" fmla="*/ 662151 h 4960883"/>
              <a:gd name="connsiteX26" fmla="*/ 1043034 w 1064055"/>
              <a:gd name="connsiteY26" fmla="*/ 599089 h 4960883"/>
              <a:gd name="connsiteX27" fmla="*/ 1032524 w 1064055"/>
              <a:gd name="connsiteY27" fmla="*/ 567558 h 4960883"/>
              <a:gd name="connsiteX28" fmla="*/ 1043034 w 1064055"/>
              <a:gd name="connsiteY28" fmla="*/ 525517 h 4960883"/>
              <a:gd name="connsiteX29" fmla="*/ 1064055 w 1064055"/>
              <a:gd name="connsiteY29" fmla="*/ 451945 h 4960883"/>
              <a:gd name="connsiteX30" fmla="*/ 1064055 w 1064055"/>
              <a:gd name="connsiteY30" fmla="*/ 199696 h 4960883"/>
              <a:gd name="connsiteX31" fmla="*/ 1053545 w 1064055"/>
              <a:gd name="connsiteY31" fmla="*/ 73572 h 4960883"/>
              <a:gd name="connsiteX32" fmla="*/ 1053545 w 1064055"/>
              <a:gd name="connsiteY32" fmla="*/ 0 h 4960883"/>
              <a:gd name="connsiteX0" fmla="*/ 1041700 w 1062721"/>
              <a:gd name="connsiteY0" fmla="*/ 4960883 h 4960883"/>
              <a:gd name="connsiteX1" fmla="*/ 1052211 w 1062721"/>
              <a:gd name="connsiteY1" fmla="*/ 4340772 h 4960883"/>
              <a:gd name="connsiteX2" fmla="*/ 1062721 w 1062721"/>
              <a:gd name="connsiteY2" fmla="*/ 4309241 h 4960883"/>
              <a:gd name="connsiteX3" fmla="*/ 1041700 w 1062721"/>
              <a:gd name="connsiteY3" fmla="*/ 4204138 h 4960883"/>
              <a:gd name="connsiteX4" fmla="*/ 999659 w 1062721"/>
              <a:gd name="connsiteY4" fmla="*/ 4225158 h 4960883"/>
              <a:gd name="connsiteX5" fmla="*/ 968128 w 1062721"/>
              <a:gd name="connsiteY5" fmla="*/ 4246179 h 4960883"/>
              <a:gd name="connsiteX6" fmla="*/ 863024 w 1062721"/>
              <a:gd name="connsiteY6" fmla="*/ 4225158 h 4960883"/>
              <a:gd name="connsiteX7" fmla="*/ 810473 w 1062721"/>
              <a:gd name="connsiteY7" fmla="*/ 4214648 h 4960883"/>
              <a:gd name="connsiteX8" fmla="*/ 747411 w 1062721"/>
              <a:gd name="connsiteY8" fmla="*/ 4193627 h 4960883"/>
              <a:gd name="connsiteX9" fmla="*/ 663328 w 1062721"/>
              <a:gd name="connsiteY9" fmla="*/ 4172607 h 4960883"/>
              <a:gd name="connsiteX10" fmla="*/ 631797 w 1062721"/>
              <a:gd name="connsiteY10" fmla="*/ 4141076 h 4960883"/>
              <a:gd name="connsiteX11" fmla="*/ 600266 w 1062721"/>
              <a:gd name="connsiteY11" fmla="*/ 4130565 h 4960883"/>
              <a:gd name="connsiteX12" fmla="*/ 568735 w 1062721"/>
              <a:gd name="connsiteY12" fmla="*/ 4109545 h 4960883"/>
              <a:gd name="connsiteX13" fmla="*/ 537204 w 1062721"/>
              <a:gd name="connsiteY13" fmla="*/ 4099034 h 4960883"/>
              <a:gd name="connsiteX14" fmla="*/ 7231 w 1062721"/>
              <a:gd name="connsiteY14" fmla="*/ 3268603 h 4960883"/>
              <a:gd name="connsiteX15" fmla="*/ 978638 w 1062721"/>
              <a:gd name="connsiteY15" fmla="*/ 2196662 h 4960883"/>
              <a:gd name="connsiteX16" fmla="*/ 1041700 w 1062721"/>
              <a:gd name="connsiteY16" fmla="*/ 2186151 h 4960883"/>
              <a:gd name="connsiteX17" fmla="*/ 1041700 w 1062721"/>
              <a:gd name="connsiteY17" fmla="*/ 1912883 h 4960883"/>
              <a:gd name="connsiteX18" fmla="*/ 1052211 w 1062721"/>
              <a:gd name="connsiteY18" fmla="*/ 1755227 h 4960883"/>
              <a:gd name="connsiteX19" fmla="*/ 1041700 w 1062721"/>
              <a:gd name="connsiteY19" fmla="*/ 1576551 h 4960883"/>
              <a:gd name="connsiteX20" fmla="*/ 1031190 w 1062721"/>
              <a:gd name="connsiteY20" fmla="*/ 1439917 h 4960883"/>
              <a:gd name="connsiteX21" fmla="*/ 1041700 w 1062721"/>
              <a:gd name="connsiteY21" fmla="*/ 1345324 h 4960883"/>
              <a:gd name="connsiteX22" fmla="*/ 1031190 w 1062721"/>
              <a:gd name="connsiteY22" fmla="*/ 1177158 h 4960883"/>
              <a:gd name="connsiteX23" fmla="*/ 1041700 w 1062721"/>
              <a:gd name="connsiteY23" fmla="*/ 945931 h 4960883"/>
              <a:gd name="connsiteX24" fmla="*/ 1052211 w 1062721"/>
              <a:gd name="connsiteY24" fmla="*/ 662151 h 4960883"/>
              <a:gd name="connsiteX25" fmla="*/ 1041700 w 1062721"/>
              <a:gd name="connsiteY25" fmla="*/ 599089 h 4960883"/>
              <a:gd name="connsiteX26" fmla="*/ 1031190 w 1062721"/>
              <a:gd name="connsiteY26" fmla="*/ 567558 h 4960883"/>
              <a:gd name="connsiteX27" fmla="*/ 1041700 w 1062721"/>
              <a:gd name="connsiteY27" fmla="*/ 525517 h 4960883"/>
              <a:gd name="connsiteX28" fmla="*/ 1062721 w 1062721"/>
              <a:gd name="connsiteY28" fmla="*/ 451945 h 4960883"/>
              <a:gd name="connsiteX29" fmla="*/ 1062721 w 1062721"/>
              <a:gd name="connsiteY29" fmla="*/ 199696 h 4960883"/>
              <a:gd name="connsiteX30" fmla="*/ 1052211 w 1062721"/>
              <a:gd name="connsiteY30" fmla="*/ 73572 h 4960883"/>
              <a:gd name="connsiteX31" fmla="*/ 1052211 w 1062721"/>
              <a:gd name="connsiteY31" fmla="*/ 0 h 4960883"/>
              <a:gd name="connsiteX0" fmla="*/ 1040517 w 1061538"/>
              <a:gd name="connsiteY0" fmla="*/ 4960883 h 4960883"/>
              <a:gd name="connsiteX1" fmla="*/ 1051028 w 1061538"/>
              <a:gd name="connsiteY1" fmla="*/ 4340772 h 4960883"/>
              <a:gd name="connsiteX2" fmla="*/ 1061538 w 1061538"/>
              <a:gd name="connsiteY2" fmla="*/ 4309241 h 4960883"/>
              <a:gd name="connsiteX3" fmla="*/ 1040517 w 1061538"/>
              <a:gd name="connsiteY3" fmla="*/ 4204138 h 4960883"/>
              <a:gd name="connsiteX4" fmla="*/ 998476 w 1061538"/>
              <a:gd name="connsiteY4" fmla="*/ 4225158 h 4960883"/>
              <a:gd name="connsiteX5" fmla="*/ 966945 w 1061538"/>
              <a:gd name="connsiteY5" fmla="*/ 4246179 h 4960883"/>
              <a:gd name="connsiteX6" fmla="*/ 861841 w 1061538"/>
              <a:gd name="connsiteY6" fmla="*/ 4225158 h 4960883"/>
              <a:gd name="connsiteX7" fmla="*/ 809290 w 1061538"/>
              <a:gd name="connsiteY7" fmla="*/ 4214648 h 4960883"/>
              <a:gd name="connsiteX8" fmla="*/ 746228 w 1061538"/>
              <a:gd name="connsiteY8" fmla="*/ 4193627 h 4960883"/>
              <a:gd name="connsiteX9" fmla="*/ 662145 w 1061538"/>
              <a:gd name="connsiteY9" fmla="*/ 4172607 h 4960883"/>
              <a:gd name="connsiteX10" fmla="*/ 630614 w 1061538"/>
              <a:gd name="connsiteY10" fmla="*/ 4141076 h 4960883"/>
              <a:gd name="connsiteX11" fmla="*/ 599083 w 1061538"/>
              <a:gd name="connsiteY11" fmla="*/ 4130565 h 4960883"/>
              <a:gd name="connsiteX12" fmla="*/ 567552 w 1061538"/>
              <a:gd name="connsiteY12" fmla="*/ 4109545 h 4960883"/>
              <a:gd name="connsiteX13" fmla="*/ 6048 w 1061538"/>
              <a:gd name="connsiteY13" fmla="*/ 3268603 h 4960883"/>
              <a:gd name="connsiteX14" fmla="*/ 977455 w 1061538"/>
              <a:gd name="connsiteY14" fmla="*/ 2196662 h 4960883"/>
              <a:gd name="connsiteX15" fmla="*/ 1040517 w 1061538"/>
              <a:gd name="connsiteY15" fmla="*/ 2186151 h 4960883"/>
              <a:gd name="connsiteX16" fmla="*/ 1040517 w 1061538"/>
              <a:gd name="connsiteY16" fmla="*/ 1912883 h 4960883"/>
              <a:gd name="connsiteX17" fmla="*/ 1051028 w 1061538"/>
              <a:gd name="connsiteY17" fmla="*/ 1755227 h 4960883"/>
              <a:gd name="connsiteX18" fmla="*/ 1040517 w 1061538"/>
              <a:gd name="connsiteY18" fmla="*/ 1576551 h 4960883"/>
              <a:gd name="connsiteX19" fmla="*/ 1030007 w 1061538"/>
              <a:gd name="connsiteY19" fmla="*/ 1439917 h 4960883"/>
              <a:gd name="connsiteX20" fmla="*/ 1040517 w 1061538"/>
              <a:gd name="connsiteY20" fmla="*/ 1345324 h 4960883"/>
              <a:gd name="connsiteX21" fmla="*/ 1030007 w 1061538"/>
              <a:gd name="connsiteY21" fmla="*/ 1177158 h 4960883"/>
              <a:gd name="connsiteX22" fmla="*/ 1040517 w 1061538"/>
              <a:gd name="connsiteY22" fmla="*/ 945931 h 4960883"/>
              <a:gd name="connsiteX23" fmla="*/ 1051028 w 1061538"/>
              <a:gd name="connsiteY23" fmla="*/ 662151 h 4960883"/>
              <a:gd name="connsiteX24" fmla="*/ 1040517 w 1061538"/>
              <a:gd name="connsiteY24" fmla="*/ 599089 h 4960883"/>
              <a:gd name="connsiteX25" fmla="*/ 1030007 w 1061538"/>
              <a:gd name="connsiteY25" fmla="*/ 567558 h 4960883"/>
              <a:gd name="connsiteX26" fmla="*/ 1040517 w 1061538"/>
              <a:gd name="connsiteY26" fmla="*/ 525517 h 4960883"/>
              <a:gd name="connsiteX27" fmla="*/ 1061538 w 1061538"/>
              <a:gd name="connsiteY27" fmla="*/ 451945 h 4960883"/>
              <a:gd name="connsiteX28" fmla="*/ 1061538 w 1061538"/>
              <a:gd name="connsiteY28" fmla="*/ 199696 h 4960883"/>
              <a:gd name="connsiteX29" fmla="*/ 1051028 w 1061538"/>
              <a:gd name="connsiteY29" fmla="*/ 73572 h 4960883"/>
              <a:gd name="connsiteX30" fmla="*/ 1051028 w 1061538"/>
              <a:gd name="connsiteY30" fmla="*/ 0 h 4960883"/>
              <a:gd name="connsiteX0" fmla="*/ 1039472 w 1060493"/>
              <a:gd name="connsiteY0" fmla="*/ 4960883 h 4960883"/>
              <a:gd name="connsiteX1" fmla="*/ 1049983 w 1060493"/>
              <a:gd name="connsiteY1" fmla="*/ 4340772 h 4960883"/>
              <a:gd name="connsiteX2" fmla="*/ 1060493 w 1060493"/>
              <a:gd name="connsiteY2" fmla="*/ 4309241 h 4960883"/>
              <a:gd name="connsiteX3" fmla="*/ 1039472 w 1060493"/>
              <a:gd name="connsiteY3" fmla="*/ 4204138 h 4960883"/>
              <a:gd name="connsiteX4" fmla="*/ 997431 w 1060493"/>
              <a:gd name="connsiteY4" fmla="*/ 4225158 h 4960883"/>
              <a:gd name="connsiteX5" fmla="*/ 965900 w 1060493"/>
              <a:gd name="connsiteY5" fmla="*/ 4246179 h 4960883"/>
              <a:gd name="connsiteX6" fmla="*/ 860796 w 1060493"/>
              <a:gd name="connsiteY6" fmla="*/ 4225158 h 4960883"/>
              <a:gd name="connsiteX7" fmla="*/ 808245 w 1060493"/>
              <a:gd name="connsiteY7" fmla="*/ 4214648 h 4960883"/>
              <a:gd name="connsiteX8" fmla="*/ 745183 w 1060493"/>
              <a:gd name="connsiteY8" fmla="*/ 4193627 h 4960883"/>
              <a:gd name="connsiteX9" fmla="*/ 661100 w 1060493"/>
              <a:gd name="connsiteY9" fmla="*/ 4172607 h 4960883"/>
              <a:gd name="connsiteX10" fmla="*/ 629569 w 1060493"/>
              <a:gd name="connsiteY10" fmla="*/ 4141076 h 4960883"/>
              <a:gd name="connsiteX11" fmla="*/ 598038 w 1060493"/>
              <a:gd name="connsiteY11" fmla="*/ 4130565 h 4960883"/>
              <a:gd name="connsiteX12" fmla="*/ 5003 w 1060493"/>
              <a:gd name="connsiteY12" fmla="*/ 3268603 h 4960883"/>
              <a:gd name="connsiteX13" fmla="*/ 976410 w 1060493"/>
              <a:gd name="connsiteY13" fmla="*/ 2196662 h 4960883"/>
              <a:gd name="connsiteX14" fmla="*/ 1039472 w 1060493"/>
              <a:gd name="connsiteY14" fmla="*/ 2186151 h 4960883"/>
              <a:gd name="connsiteX15" fmla="*/ 1039472 w 1060493"/>
              <a:gd name="connsiteY15" fmla="*/ 1912883 h 4960883"/>
              <a:gd name="connsiteX16" fmla="*/ 1049983 w 1060493"/>
              <a:gd name="connsiteY16" fmla="*/ 1755227 h 4960883"/>
              <a:gd name="connsiteX17" fmla="*/ 1039472 w 1060493"/>
              <a:gd name="connsiteY17" fmla="*/ 1576551 h 4960883"/>
              <a:gd name="connsiteX18" fmla="*/ 1028962 w 1060493"/>
              <a:gd name="connsiteY18" fmla="*/ 1439917 h 4960883"/>
              <a:gd name="connsiteX19" fmla="*/ 1039472 w 1060493"/>
              <a:gd name="connsiteY19" fmla="*/ 1345324 h 4960883"/>
              <a:gd name="connsiteX20" fmla="*/ 1028962 w 1060493"/>
              <a:gd name="connsiteY20" fmla="*/ 1177158 h 4960883"/>
              <a:gd name="connsiteX21" fmla="*/ 1039472 w 1060493"/>
              <a:gd name="connsiteY21" fmla="*/ 945931 h 4960883"/>
              <a:gd name="connsiteX22" fmla="*/ 1049983 w 1060493"/>
              <a:gd name="connsiteY22" fmla="*/ 662151 h 4960883"/>
              <a:gd name="connsiteX23" fmla="*/ 1039472 w 1060493"/>
              <a:gd name="connsiteY23" fmla="*/ 599089 h 4960883"/>
              <a:gd name="connsiteX24" fmla="*/ 1028962 w 1060493"/>
              <a:gd name="connsiteY24" fmla="*/ 567558 h 4960883"/>
              <a:gd name="connsiteX25" fmla="*/ 1039472 w 1060493"/>
              <a:gd name="connsiteY25" fmla="*/ 525517 h 4960883"/>
              <a:gd name="connsiteX26" fmla="*/ 1060493 w 1060493"/>
              <a:gd name="connsiteY26" fmla="*/ 451945 h 4960883"/>
              <a:gd name="connsiteX27" fmla="*/ 1060493 w 1060493"/>
              <a:gd name="connsiteY27" fmla="*/ 199696 h 4960883"/>
              <a:gd name="connsiteX28" fmla="*/ 1049983 w 1060493"/>
              <a:gd name="connsiteY28" fmla="*/ 73572 h 4960883"/>
              <a:gd name="connsiteX29" fmla="*/ 1049983 w 1060493"/>
              <a:gd name="connsiteY29" fmla="*/ 0 h 4960883"/>
              <a:gd name="connsiteX0" fmla="*/ 1038555 w 1059576"/>
              <a:gd name="connsiteY0" fmla="*/ 4960883 h 4960883"/>
              <a:gd name="connsiteX1" fmla="*/ 1049066 w 1059576"/>
              <a:gd name="connsiteY1" fmla="*/ 4340772 h 4960883"/>
              <a:gd name="connsiteX2" fmla="*/ 1059576 w 1059576"/>
              <a:gd name="connsiteY2" fmla="*/ 4309241 h 4960883"/>
              <a:gd name="connsiteX3" fmla="*/ 1038555 w 1059576"/>
              <a:gd name="connsiteY3" fmla="*/ 4204138 h 4960883"/>
              <a:gd name="connsiteX4" fmla="*/ 996514 w 1059576"/>
              <a:gd name="connsiteY4" fmla="*/ 4225158 h 4960883"/>
              <a:gd name="connsiteX5" fmla="*/ 964983 w 1059576"/>
              <a:gd name="connsiteY5" fmla="*/ 4246179 h 4960883"/>
              <a:gd name="connsiteX6" fmla="*/ 859879 w 1059576"/>
              <a:gd name="connsiteY6" fmla="*/ 4225158 h 4960883"/>
              <a:gd name="connsiteX7" fmla="*/ 807328 w 1059576"/>
              <a:gd name="connsiteY7" fmla="*/ 4214648 h 4960883"/>
              <a:gd name="connsiteX8" fmla="*/ 744266 w 1059576"/>
              <a:gd name="connsiteY8" fmla="*/ 4193627 h 4960883"/>
              <a:gd name="connsiteX9" fmla="*/ 660183 w 1059576"/>
              <a:gd name="connsiteY9" fmla="*/ 4172607 h 4960883"/>
              <a:gd name="connsiteX10" fmla="*/ 628652 w 1059576"/>
              <a:gd name="connsiteY10" fmla="*/ 4141076 h 4960883"/>
              <a:gd name="connsiteX11" fmla="*/ 4086 w 1059576"/>
              <a:gd name="connsiteY11" fmla="*/ 3268603 h 4960883"/>
              <a:gd name="connsiteX12" fmla="*/ 975493 w 1059576"/>
              <a:gd name="connsiteY12" fmla="*/ 2196662 h 4960883"/>
              <a:gd name="connsiteX13" fmla="*/ 1038555 w 1059576"/>
              <a:gd name="connsiteY13" fmla="*/ 2186151 h 4960883"/>
              <a:gd name="connsiteX14" fmla="*/ 1038555 w 1059576"/>
              <a:gd name="connsiteY14" fmla="*/ 1912883 h 4960883"/>
              <a:gd name="connsiteX15" fmla="*/ 1049066 w 1059576"/>
              <a:gd name="connsiteY15" fmla="*/ 1755227 h 4960883"/>
              <a:gd name="connsiteX16" fmla="*/ 1038555 w 1059576"/>
              <a:gd name="connsiteY16" fmla="*/ 1576551 h 4960883"/>
              <a:gd name="connsiteX17" fmla="*/ 1028045 w 1059576"/>
              <a:gd name="connsiteY17" fmla="*/ 1439917 h 4960883"/>
              <a:gd name="connsiteX18" fmla="*/ 1038555 w 1059576"/>
              <a:gd name="connsiteY18" fmla="*/ 1345324 h 4960883"/>
              <a:gd name="connsiteX19" fmla="*/ 1028045 w 1059576"/>
              <a:gd name="connsiteY19" fmla="*/ 1177158 h 4960883"/>
              <a:gd name="connsiteX20" fmla="*/ 1038555 w 1059576"/>
              <a:gd name="connsiteY20" fmla="*/ 945931 h 4960883"/>
              <a:gd name="connsiteX21" fmla="*/ 1049066 w 1059576"/>
              <a:gd name="connsiteY21" fmla="*/ 662151 h 4960883"/>
              <a:gd name="connsiteX22" fmla="*/ 1038555 w 1059576"/>
              <a:gd name="connsiteY22" fmla="*/ 599089 h 4960883"/>
              <a:gd name="connsiteX23" fmla="*/ 1028045 w 1059576"/>
              <a:gd name="connsiteY23" fmla="*/ 567558 h 4960883"/>
              <a:gd name="connsiteX24" fmla="*/ 1038555 w 1059576"/>
              <a:gd name="connsiteY24" fmla="*/ 525517 h 4960883"/>
              <a:gd name="connsiteX25" fmla="*/ 1059576 w 1059576"/>
              <a:gd name="connsiteY25" fmla="*/ 451945 h 4960883"/>
              <a:gd name="connsiteX26" fmla="*/ 1059576 w 1059576"/>
              <a:gd name="connsiteY26" fmla="*/ 199696 h 4960883"/>
              <a:gd name="connsiteX27" fmla="*/ 1049066 w 1059576"/>
              <a:gd name="connsiteY27" fmla="*/ 73572 h 4960883"/>
              <a:gd name="connsiteX28" fmla="*/ 1049066 w 1059576"/>
              <a:gd name="connsiteY28" fmla="*/ 0 h 4960883"/>
              <a:gd name="connsiteX0" fmla="*/ 1037798 w 1058819"/>
              <a:gd name="connsiteY0" fmla="*/ 4960883 h 4960883"/>
              <a:gd name="connsiteX1" fmla="*/ 1048309 w 1058819"/>
              <a:gd name="connsiteY1" fmla="*/ 4340772 h 4960883"/>
              <a:gd name="connsiteX2" fmla="*/ 1058819 w 1058819"/>
              <a:gd name="connsiteY2" fmla="*/ 4309241 h 4960883"/>
              <a:gd name="connsiteX3" fmla="*/ 1037798 w 1058819"/>
              <a:gd name="connsiteY3" fmla="*/ 4204138 h 4960883"/>
              <a:gd name="connsiteX4" fmla="*/ 995757 w 1058819"/>
              <a:gd name="connsiteY4" fmla="*/ 4225158 h 4960883"/>
              <a:gd name="connsiteX5" fmla="*/ 964226 w 1058819"/>
              <a:gd name="connsiteY5" fmla="*/ 4246179 h 4960883"/>
              <a:gd name="connsiteX6" fmla="*/ 859122 w 1058819"/>
              <a:gd name="connsiteY6" fmla="*/ 4225158 h 4960883"/>
              <a:gd name="connsiteX7" fmla="*/ 806571 w 1058819"/>
              <a:gd name="connsiteY7" fmla="*/ 4214648 h 4960883"/>
              <a:gd name="connsiteX8" fmla="*/ 743509 w 1058819"/>
              <a:gd name="connsiteY8" fmla="*/ 4193627 h 4960883"/>
              <a:gd name="connsiteX9" fmla="*/ 659426 w 1058819"/>
              <a:gd name="connsiteY9" fmla="*/ 4172607 h 4960883"/>
              <a:gd name="connsiteX10" fmla="*/ 3329 w 1058819"/>
              <a:gd name="connsiteY10" fmla="*/ 3268603 h 4960883"/>
              <a:gd name="connsiteX11" fmla="*/ 974736 w 1058819"/>
              <a:gd name="connsiteY11" fmla="*/ 2196662 h 4960883"/>
              <a:gd name="connsiteX12" fmla="*/ 1037798 w 1058819"/>
              <a:gd name="connsiteY12" fmla="*/ 2186151 h 4960883"/>
              <a:gd name="connsiteX13" fmla="*/ 1037798 w 1058819"/>
              <a:gd name="connsiteY13" fmla="*/ 1912883 h 4960883"/>
              <a:gd name="connsiteX14" fmla="*/ 1048309 w 1058819"/>
              <a:gd name="connsiteY14" fmla="*/ 1755227 h 4960883"/>
              <a:gd name="connsiteX15" fmla="*/ 1037798 w 1058819"/>
              <a:gd name="connsiteY15" fmla="*/ 1576551 h 4960883"/>
              <a:gd name="connsiteX16" fmla="*/ 1027288 w 1058819"/>
              <a:gd name="connsiteY16" fmla="*/ 1439917 h 4960883"/>
              <a:gd name="connsiteX17" fmla="*/ 1037798 w 1058819"/>
              <a:gd name="connsiteY17" fmla="*/ 1345324 h 4960883"/>
              <a:gd name="connsiteX18" fmla="*/ 1027288 w 1058819"/>
              <a:gd name="connsiteY18" fmla="*/ 1177158 h 4960883"/>
              <a:gd name="connsiteX19" fmla="*/ 1037798 w 1058819"/>
              <a:gd name="connsiteY19" fmla="*/ 945931 h 4960883"/>
              <a:gd name="connsiteX20" fmla="*/ 1048309 w 1058819"/>
              <a:gd name="connsiteY20" fmla="*/ 662151 h 4960883"/>
              <a:gd name="connsiteX21" fmla="*/ 1037798 w 1058819"/>
              <a:gd name="connsiteY21" fmla="*/ 599089 h 4960883"/>
              <a:gd name="connsiteX22" fmla="*/ 1027288 w 1058819"/>
              <a:gd name="connsiteY22" fmla="*/ 567558 h 4960883"/>
              <a:gd name="connsiteX23" fmla="*/ 1037798 w 1058819"/>
              <a:gd name="connsiteY23" fmla="*/ 525517 h 4960883"/>
              <a:gd name="connsiteX24" fmla="*/ 1058819 w 1058819"/>
              <a:gd name="connsiteY24" fmla="*/ 451945 h 4960883"/>
              <a:gd name="connsiteX25" fmla="*/ 1058819 w 1058819"/>
              <a:gd name="connsiteY25" fmla="*/ 199696 h 4960883"/>
              <a:gd name="connsiteX26" fmla="*/ 1048309 w 1058819"/>
              <a:gd name="connsiteY26" fmla="*/ 73572 h 4960883"/>
              <a:gd name="connsiteX27" fmla="*/ 1048309 w 1058819"/>
              <a:gd name="connsiteY27" fmla="*/ 0 h 4960883"/>
              <a:gd name="connsiteX0" fmla="*/ 1036127 w 1057148"/>
              <a:gd name="connsiteY0" fmla="*/ 4960883 h 4960883"/>
              <a:gd name="connsiteX1" fmla="*/ 1046638 w 1057148"/>
              <a:gd name="connsiteY1" fmla="*/ 4340772 h 4960883"/>
              <a:gd name="connsiteX2" fmla="*/ 1057148 w 1057148"/>
              <a:gd name="connsiteY2" fmla="*/ 4309241 h 4960883"/>
              <a:gd name="connsiteX3" fmla="*/ 1036127 w 1057148"/>
              <a:gd name="connsiteY3" fmla="*/ 4204138 h 4960883"/>
              <a:gd name="connsiteX4" fmla="*/ 994086 w 1057148"/>
              <a:gd name="connsiteY4" fmla="*/ 4225158 h 4960883"/>
              <a:gd name="connsiteX5" fmla="*/ 962555 w 1057148"/>
              <a:gd name="connsiteY5" fmla="*/ 4246179 h 4960883"/>
              <a:gd name="connsiteX6" fmla="*/ 857451 w 1057148"/>
              <a:gd name="connsiteY6" fmla="*/ 4225158 h 4960883"/>
              <a:gd name="connsiteX7" fmla="*/ 804900 w 1057148"/>
              <a:gd name="connsiteY7" fmla="*/ 4214648 h 4960883"/>
              <a:gd name="connsiteX8" fmla="*/ 741838 w 1057148"/>
              <a:gd name="connsiteY8" fmla="*/ 4193627 h 4960883"/>
              <a:gd name="connsiteX9" fmla="*/ 1658 w 1057148"/>
              <a:gd name="connsiteY9" fmla="*/ 3268603 h 4960883"/>
              <a:gd name="connsiteX10" fmla="*/ 973065 w 1057148"/>
              <a:gd name="connsiteY10" fmla="*/ 2196662 h 4960883"/>
              <a:gd name="connsiteX11" fmla="*/ 1036127 w 1057148"/>
              <a:gd name="connsiteY11" fmla="*/ 2186151 h 4960883"/>
              <a:gd name="connsiteX12" fmla="*/ 1036127 w 1057148"/>
              <a:gd name="connsiteY12" fmla="*/ 1912883 h 4960883"/>
              <a:gd name="connsiteX13" fmla="*/ 1046638 w 1057148"/>
              <a:gd name="connsiteY13" fmla="*/ 1755227 h 4960883"/>
              <a:gd name="connsiteX14" fmla="*/ 1036127 w 1057148"/>
              <a:gd name="connsiteY14" fmla="*/ 1576551 h 4960883"/>
              <a:gd name="connsiteX15" fmla="*/ 1025617 w 1057148"/>
              <a:gd name="connsiteY15" fmla="*/ 1439917 h 4960883"/>
              <a:gd name="connsiteX16" fmla="*/ 1036127 w 1057148"/>
              <a:gd name="connsiteY16" fmla="*/ 1345324 h 4960883"/>
              <a:gd name="connsiteX17" fmla="*/ 1025617 w 1057148"/>
              <a:gd name="connsiteY17" fmla="*/ 1177158 h 4960883"/>
              <a:gd name="connsiteX18" fmla="*/ 1036127 w 1057148"/>
              <a:gd name="connsiteY18" fmla="*/ 945931 h 4960883"/>
              <a:gd name="connsiteX19" fmla="*/ 1046638 w 1057148"/>
              <a:gd name="connsiteY19" fmla="*/ 662151 h 4960883"/>
              <a:gd name="connsiteX20" fmla="*/ 1036127 w 1057148"/>
              <a:gd name="connsiteY20" fmla="*/ 599089 h 4960883"/>
              <a:gd name="connsiteX21" fmla="*/ 1025617 w 1057148"/>
              <a:gd name="connsiteY21" fmla="*/ 567558 h 4960883"/>
              <a:gd name="connsiteX22" fmla="*/ 1036127 w 1057148"/>
              <a:gd name="connsiteY22" fmla="*/ 525517 h 4960883"/>
              <a:gd name="connsiteX23" fmla="*/ 1057148 w 1057148"/>
              <a:gd name="connsiteY23" fmla="*/ 451945 h 4960883"/>
              <a:gd name="connsiteX24" fmla="*/ 1057148 w 1057148"/>
              <a:gd name="connsiteY24" fmla="*/ 199696 h 4960883"/>
              <a:gd name="connsiteX25" fmla="*/ 1046638 w 1057148"/>
              <a:gd name="connsiteY25" fmla="*/ 73572 h 4960883"/>
              <a:gd name="connsiteX26" fmla="*/ 1046638 w 1057148"/>
              <a:gd name="connsiteY26" fmla="*/ 0 h 4960883"/>
              <a:gd name="connsiteX0" fmla="*/ 1035301 w 1056322"/>
              <a:gd name="connsiteY0" fmla="*/ 4960883 h 4960883"/>
              <a:gd name="connsiteX1" fmla="*/ 1045812 w 1056322"/>
              <a:gd name="connsiteY1" fmla="*/ 4340772 h 4960883"/>
              <a:gd name="connsiteX2" fmla="*/ 1056322 w 1056322"/>
              <a:gd name="connsiteY2" fmla="*/ 4309241 h 4960883"/>
              <a:gd name="connsiteX3" fmla="*/ 1035301 w 1056322"/>
              <a:gd name="connsiteY3" fmla="*/ 4204138 h 4960883"/>
              <a:gd name="connsiteX4" fmla="*/ 993260 w 1056322"/>
              <a:gd name="connsiteY4" fmla="*/ 4225158 h 4960883"/>
              <a:gd name="connsiteX5" fmla="*/ 961729 w 1056322"/>
              <a:gd name="connsiteY5" fmla="*/ 4246179 h 4960883"/>
              <a:gd name="connsiteX6" fmla="*/ 856625 w 1056322"/>
              <a:gd name="connsiteY6" fmla="*/ 4225158 h 4960883"/>
              <a:gd name="connsiteX7" fmla="*/ 804074 w 1056322"/>
              <a:gd name="connsiteY7" fmla="*/ 4214648 h 4960883"/>
              <a:gd name="connsiteX8" fmla="*/ 832 w 1056322"/>
              <a:gd name="connsiteY8" fmla="*/ 3268603 h 4960883"/>
              <a:gd name="connsiteX9" fmla="*/ 972239 w 1056322"/>
              <a:gd name="connsiteY9" fmla="*/ 2196662 h 4960883"/>
              <a:gd name="connsiteX10" fmla="*/ 1035301 w 1056322"/>
              <a:gd name="connsiteY10" fmla="*/ 2186151 h 4960883"/>
              <a:gd name="connsiteX11" fmla="*/ 1035301 w 1056322"/>
              <a:gd name="connsiteY11" fmla="*/ 1912883 h 4960883"/>
              <a:gd name="connsiteX12" fmla="*/ 1045812 w 1056322"/>
              <a:gd name="connsiteY12" fmla="*/ 1755227 h 4960883"/>
              <a:gd name="connsiteX13" fmla="*/ 1035301 w 1056322"/>
              <a:gd name="connsiteY13" fmla="*/ 1576551 h 4960883"/>
              <a:gd name="connsiteX14" fmla="*/ 1024791 w 1056322"/>
              <a:gd name="connsiteY14" fmla="*/ 1439917 h 4960883"/>
              <a:gd name="connsiteX15" fmla="*/ 1035301 w 1056322"/>
              <a:gd name="connsiteY15" fmla="*/ 1345324 h 4960883"/>
              <a:gd name="connsiteX16" fmla="*/ 1024791 w 1056322"/>
              <a:gd name="connsiteY16" fmla="*/ 1177158 h 4960883"/>
              <a:gd name="connsiteX17" fmla="*/ 1035301 w 1056322"/>
              <a:gd name="connsiteY17" fmla="*/ 945931 h 4960883"/>
              <a:gd name="connsiteX18" fmla="*/ 1045812 w 1056322"/>
              <a:gd name="connsiteY18" fmla="*/ 662151 h 4960883"/>
              <a:gd name="connsiteX19" fmla="*/ 1035301 w 1056322"/>
              <a:gd name="connsiteY19" fmla="*/ 599089 h 4960883"/>
              <a:gd name="connsiteX20" fmla="*/ 1024791 w 1056322"/>
              <a:gd name="connsiteY20" fmla="*/ 567558 h 4960883"/>
              <a:gd name="connsiteX21" fmla="*/ 1035301 w 1056322"/>
              <a:gd name="connsiteY21" fmla="*/ 525517 h 4960883"/>
              <a:gd name="connsiteX22" fmla="*/ 1056322 w 1056322"/>
              <a:gd name="connsiteY22" fmla="*/ 451945 h 4960883"/>
              <a:gd name="connsiteX23" fmla="*/ 1056322 w 1056322"/>
              <a:gd name="connsiteY23" fmla="*/ 199696 h 4960883"/>
              <a:gd name="connsiteX24" fmla="*/ 1045812 w 1056322"/>
              <a:gd name="connsiteY24" fmla="*/ 73572 h 4960883"/>
              <a:gd name="connsiteX25" fmla="*/ 1045812 w 1056322"/>
              <a:gd name="connsiteY25" fmla="*/ 0 h 4960883"/>
              <a:gd name="connsiteX0" fmla="*/ 1034852 w 1055873"/>
              <a:gd name="connsiteY0" fmla="*/ 4960883 h 4960883"/>
              <a:gd name="connsiteX1" fmla="*/ 1045363 w 1055873"/>
              <a:gd name="connsiteY1" fmla="*/ 4340772 h 4960883"/>
              <a:gd name="connsiteX2" fmla="*/ 1055873 w 1055873"/>
              <a:gd name="connsiteY2" fmla="*/ 4309241 h 4960883"/>
              <a:gd name="connsiteX3" fmla="*/ 1034852 w 1055873"/>
              <a:gd name="connsiteY3" fmla="*/ 4204138 h 4960883"/>
              <a:gd name="connsiteX4" fmla="*/ 992811 w 1055873"/>
              <a:gd name="connsiteY4" fmla="*/ 4225158 h 4960883"/>
              <a:gd name="connsiteX5" fmla="*/ 961280 w 1055873"/>
              <a:gd name="connsiteY5" fmla="*/ 4246179 h 4960883"/>
              <a:gd name="connsiteX6" fmla="*/ 856176 w 1055873"/>
              <a:gd name="connsiteY6" fmla="*/ 4225158 h 4960883"/>
              <a:gd name="connsiteX7" fmla="*/ 383 w 1055873"/>
              <a:gd name="connsiteY7" fmla="*/ 3268603 h 4960883"/>
              <a:gd name="connsiteX8" fmla="*/ 971790 w 1055873"/>
              <a:gd name="connsiteY8" fmla="*/ 2196662 h 4960883"/>
              <a:gd name="connsiteX9" fmla="*/ 1034852 w 1055873"/>
              <a:gd name="connsiteY9" fmla="*/ 2186151 h 4960883"/>
              <a:gd name="connsiteX10" fmla="*/ 1034852 w 1055873"/>
              <a:gd name="connsiteY10" fmla="*/ 1912883 h 4960883"/>
              <a:gd name="connsiteX11" fmla="*/ 1045363 w 1055873"/>
              <a:gd name="connsiteY11" fmla="*/ 1755227 h 4960883"/>
              <a:gd name="connsiteX12" fmla="*/ 1034852 w 1055873"/>
              <a:gd name="connsiteY12" fmla="*/ 1576551 h 4960883"/>
              <a:gd name="connsiteX13" fmla="*/ 1024342 w 1055873"/>
              <a:gd name="connsiteY13" fmla="*/ 1439917 h 4960883"/>
              <a:gd name="connsiteX14" fmla="*/ 1034852 w 1055873"/>
              <a:gd name="connsiteY14" fmla="*/ 1345324 h 4960883"/>
              <a:gd name="connsiteX15" fmla="*/ 1024342 w 1055873"/>
              <a:gd name="connsiteY15" fmla="*/ 1177158 h 4960883"/>
              <a:gd name="connsiteX16" fmla="*/ 1034852 w 1055873"/>
              <a:gd name="connsiteY16" fmla="*/ 945931 h 4960883"/>
              <a:gd name="connsiteX17" fmla="*/ 1045363 w 1055873"/>
              <a:gd name="connsiteY17" fmla="*/ 662151 h 4960883"/>
              <a:gd name="connsiteX18" fmla="*/ 1034852 w 1055873"/>
              <a:gd name="connsiteY18" fmla="*/ 599089 h 4960883"/>
              <a:gd name="connsiteX19" fmla="*/ 1024342 w 1055873"/>
              <a:gd name="connsiteY19" fmla="*/ 567558 h 4960883"/>
              <a:gd name="connsiteX20" fmla="*/ 1034852 w 1055873"/>
              <a:gd name="connsiteY20" fmla="*/ 525517 h 4960883"/>
              <a:gd name="connsiteX21" fmla="*/ 1055873 w 1055873"/>
              <a:gd name="connsiteY21" fmla="*/ 451945 h 4960883"/>
              <a:gd name="connsiteX22" fmla="*/ 1055873 w 1055873"/>
              <a:gd name="connsiteY22" fmla="*/ 199696 h 4960883"/>
              <a:gd name="connsiteX23" fmla="*/ 1045363 w 1055873"/>
              <a:gd name="connsiteY23" fmla="*/ 73572 h 4960883"/>
              <a:gd name="connsiteX24" fmla="*/ 1045363 w 1055873"/>
              <a:gd name="connsiteY24" fmla="*/ 0 h 4960883"/>
              <a:gd name="connsiteX0" fmla="*/ 1034472 w 1055493"/>
              <a:gd name="connsiteY0" fmla="*/ 4960883 h 4960883"/>
              <a:gd name="connsiteX1" fmla="*/ 1044983 w 1055493"/>
              <a:gd name="connsiteY1" fmla="*/ 4340772 h 4960883"/>
              <a:gd name="connsiteX2" fmla="*/ 1055493 w 1055493"/>
              <a:gd name="connsiteY2" fmla="*/ 4309241 h 4960883"/>
              <a:gd name="connsiteX3" fmla="*/ 1034472 w 1055493"/>
              <a:gd name="connsiteY3" fmla="*/ 4204138 h 4960883"/>
              <a:gd name="connsiteX4" fmla="*/ 992431 w 1055493"/>
              <a:gd name="connsiteY4" fmla="*/ 4225158 h 4960883"/>
              <a:gd name="connsiteX5" fmla="*/ 960900 w 1055493"/>
              <a:gd name="connsiteY5" fmla="*/ 4246179 h 4960883"/>
              <a:gd name="connsiteX6" fmla="*/ 3 w 1055493"/>
              <a:gd name="connsiteY6" fmla="*/ 3268603 h 4960883"/>
              <a:gd name="connsiteX7" fmla="*/ 971410 w 1055493"/>
              <a:gd name="connsiteY7" fmla="*/ 2196662 h 4960883"/>
              <a:gd name="connsiteX8" fmla="*/ 1034472 w 1055493"/>
              <a:gd name="connsiteY8" fmla="*/ 2186151 h 4960883"/>
              <a:gd name="connsiteX9" fmla="*/ 1034472 w 1055493"/>
              <a:gd name="connsiteY9" fmla="*/ 1912883 h 4960883"/>
              <a:gd name="connsiteX10" fmla="*/ 1044983 w 1055493"/>
              <a:gd name="connsiteY10" fmla="*/ 1755227 h 4960883"/>
              <a:gd name="connsiteX11" fmla="*/ 1034472 w 1055493"/>
              <a:gd name="connsiteY11" fmla="*/ 1576551 h 4960883"/>
              <a:gd name="connsiteX12" fmla="*/ 1023962 w 1055493"/>
              <a:gd name="connsiteY12" fmla="*/ 1439917 h 4960883"/>
              <a:gd name="connsiteX13" fmla="*/ 1034472 w 1055493"/>
              <a:gd name="connsiteY13" fmla="*/ 1345324 h 4960883"/>
              <a:gd name="connsiteX14" fmla="*/ 1023962 w 1055493"/>
              <a:gd name="connsiteY14" fmla="*/ 1177158 h 4960883"/>
              <a:gd name="connsiteX15" fmla="*/ 1034472 w 1055493"/>
              <a:gd name="connsiteY15" fmla="*/ 945931 h 4960883"/>
              <a:gd name="connsiteX16" fmla="*/ 1044983 w 1055493"/>
              <a:gd name="connsiteY16" fmla="*/ 662151 h 4960883"/>
              <a:gd name="connsiteX17" fmla="*/ 1034472 w 1055493"/>
              <a:gd name="connsiteY17" fmla="*/ 599089 h 4960883"/>
              <a:gd name="connsiteX18" fmla="*/ 1023962 w 1055493"/>
              <a:gd name="connsiteY18" fmla="*/ 567558 h 4960883"/>
              <a:gd name="connsiteX19" fmla="*/ 1034472 w 1055493"/>
              <a:gd name="connsiteY19" fmla="*/ 525517 h 4960883"/>
              <a:gd name="connsiteX20" fmla="*/ 1055493 w 1055493"/>
              <a:gd name="connsiteY20" fmla="*/ 451945 h 4960883"/>
              <a:gd name="connsiteX21" fmla="*/ 1055493 w 1055493"/>
              <a:gd name="connsiteY21" fmla="*/ 199696 h 4960883"/>
              <a:gd name="connsiteX22" fmla="*/ 1044983 w 1055493"/>
              <a:gd name="connsiteY22" fmla="*/ 73572 h 4960883"/>
              <a:gd name="connsiteX23" fmla="*/ 1044983 w 1055493"/>
              <a:gd name="connsiteY23" fmla="*/ 0 h 4960883"/>
              <a:gd name="connsiteX0" fmla="*/ 1034469 w 1077816"/>
              <a:gd name="connsiteY0" fmla="*/ 4960883 h 4960883"/>
              <a:gd name="connsiteX1" fmla="*/ 1044980 w 1077816"/>
              <a:gd name="connsiteY1" fmla="*/ 4340772 h 4960883"/>
              <a:gd name="connsiteX2" fmla="*/ 1055490 w 1077816"/>
              <a:gd name="connsiteY2" fmla="*/ 4309241 h 4960883"/>
              <a:gd name="connsiteX3" fmla="*/ 1034469 w 1077816"/>
              <a:gd name="connsiteY3" fmla="*/ 4204138 h 4960883"/>
              <a:gd name="connsiteX4" fmla="*/ 992428 w 1077816"/>
              <a:gd name="connsiteY4" fmla="*/ 4225158 h 4960883"/>
              <a:gd name="connsiteX5" fmla="*/ 0 w 1077816"/>
              <a:gd name="connsiteY5" fmla="*/ 3268603 h 4960883"/>
              <a:gd name="connsiteX6" fmla="*/ 971407 w 1077816"/>
              <a:gd name="connsiteY6" fmla="*/ 2196662 h 4960883"/>
              <a:gd name="connsiteX7" fmla="*/ 1034469 w 1077816"/>
              <a:gd name="connsiteY7" fmla="*/ 2186151 h 4960883"/>
              <a:gd name="connsiteX8" fmla="*/ 1034469 w 1077816"/>
              <a:gd name="connsiteY8" fmla="*/ 1912883 h 4960883"/>
              <a:gd name="connsiteX9" fmla="*/ 1044980 w 1077816"/>
              <a:gd name="connsiteY9" fmla="*/ 1755227 h 4960883"/>
              <a:gd name="connsiteX10" fmla="*/ 1034469 w 1077816"/>
              <a:gd name="connsiteY10" fmla="*/ 1576551 h 4960883"/>
              <a:gd name="connsiteX11" fmla="*/ 1023959 w 1077816"/>
              <a:gd name="connsiteY11" fmla="*/ 1439917 h 4960883"/>
              <a:gd name="connsiteX12" fmla="*/ 1034469 w 1077816"/>
              <a:gd name="connsiteY12" fmla="*/ 1345324 h 4960883"/>
              <a:gd name="connsiteX13" fmla="*/ 1023959 w 1077816"/>
              <a:gd name="connsiteY13" fmla="*/ 1177158 h 4960883"/>
              <a:gd name="connsiteX14" fmla="*/ 1034469 w 1077816"/>
              <a:gd name="connsiteY14" fmla="*/ 945931 h 4960883"/>
              <a:gd name="connsiteX15" fmla="*/ 1044980 w 1077816"/>
              <a:gd name="connsiteY15" fmla="*/ 662151 h 4960883"/>
              <a:gd name="connsiteX16" fmla="*/ 1034469 w 1077816"/>
              <a:gd name="connsiteY16" fmla="*/ 599089 h 4960883"/>
              <a:gd name="connsiteX17" fmla="*/ 1023959 w 1077816"/>
              <a:gd name="connsiteY17" fmla="*/ 567558 h 4960883"/>
              <a:gd name="connsiteX18" fmla="*/ 1034469 w 1077816"/>
              <a:gd name="connsiteY18" fmla="*/ 525517 h 4960883"/>
              <a:gd name="connsiteX19" fmla="*/ 1055490 w 1077816"/>
              <a:gd name="connsiteY19" fmla="*/ 451945 h 4960883"/>
              <a:gd name="connsiteX20" fmla="*/ 1055490 w 1077816"/>
              <a:gd name="connsiteY20" fmla="*/ 199696 h 4960883"/>
              <a:gd name="connsiteX21" fmla="*/ 1044980 w 1077816"/>
              <a:gd name="connsiteY21" fmla="*/ 73572 h 4960883"/>
              <a:gd name="connsiteX22" fmla="*/ 1044980 w 1077816"/>
              <a:gd name="connsiteY22" fmla="*/ 0 h 4960883"/>
              <a:gd name="connsiteX0" fmla="*/ 1034469 w 1055490"/>
              <a:gd name="connsiteY0" fmla="*/ 4960883 h 4960883"/>
              <a:gd name="connsiteX1" fmla="*/ 1044980 w 1055490"/>
              <a:gd name="connsiteY1" fmla="*/ 4340772 h 4960883"/>
              <a:gd name="connsiteX2" fmla="*/ 1055490 w 1055490"/>
              <a:gd name="connsiteY2" fmla="*/ 4309241 h 4960883"/>
              <a:gd name="connsiteX3" fmla="*/ 1034469 w 1055490"/>
              <a:gd name="connsiteY3" fmla="*/ 4204138 h 4960883"/>
              <a:gd name="connsiteX4" fmla="*/ 949359 w 1055490"/>
              <a:gd name="connsiteY4" fmla="*/ 4195340 h 4960883"/>
              <a:gd name="connsiteX5" fmla="*/ 0 w 1055490"/>
              <a:gd name="connsiteY5" fmla="*/ 3268603 h 4960883"/>
              <a:gd name="connsiteX6" fmla="*/ 971407 w 1055490"/>
              <a:gd name="connsiteY6" fmla="*/ 2196662 h 4960883"/>
              <a:gd name="connsiteX7" fmla="*/ 1034469 w 1055490"/>
              <a:gd name="connsiteY7" fmla="*/ 2186151 h 4960883"/>
              <a:gd name="connsiteX8" fmla="*/ 1034469 w 1055490"/>
              <a:gd name="connsiteY8" fmla="*/ 1912883 h 4960883"/>
              <a:gd name="connsiteX9" fmla="*/ 1044980 w 1055490"/>
              <a:gd name="connsiteY9" fmla="*/ 1755227 h 4960883"/>
              <a:gd name="connsiteX10" fmla="*/ 1034469 w 1055490"/>
              <a:gd name="connsiteY10" fmla="*/ 1576551 h 4960883"/>
              <a:gd name="connsiteX11" fmla="*/ 1023959 w 1055490"/>
              <a:gd name="connsiteY11" fmla="*/ 1439917 h 4960883"/>
              <a:gd name="connsiteX12" fmla="*/ 1034469 w 1055490"/>
              <a:gd name="connsiteY12" fmla="*/ 1345324 h 4960883"/>
              <a:gd name="connsiteX13" fmla="*/ 1023959 w 1055490"/>
              <a:gd name="connsiteY13" fmla="*/ 1177158 h 4960883"/>
              <a:gd name="connsiteX14" fmla="*/ 1034469 w 1055490"/>
              <a:gd name="connsiteY14" fmla="*/ 945931 h 4960883"/>
              <a:gd name="connsiteX15" fmla="*/ 1044980 w 1055490"/>
              <a:gd name="connsiteY15" fmla="*/ 662151 h 4960883"/>
              <a:gd name="connsiteX16" fmla="*/ 1034469 w 1055490"/>
              <a:gd name="connsiteY16" fmla="*/ 599089 h 4960883"/>
              <a:gd name="connsiteX17" fmla="*/ 1023959 w 1055490"/>
              <a:gd name="connsiteY17" fmla="*/ 567558 h 4960883"/>
              <a:gd name="connsiteX18" fmla="*/ 1034469 w 1055490"/>
              <a:gd name="connsiteY18" fmla="*/ 525517 h 4960883"/>
              <a:gd name="connsiteX19" fmla="*/ 1055490 w 1055490"/>
              <a:gd name="connsiteY19" fmla="*/ 451945 h 4960883"/>
              <a:gd name="connsiteX20" fmla="*/ 1055490 w 1055490"/>
              <a:gd name="connsiteY20" fmla="*/ 199696 h 4960883"/>
              <a:gd name="connsiteX21" fmla="*/ 1044980 w 1055490"/>
              <a:gd name="connsiteY21" fmla="*/ 73572 h 4960883"/>
              <a:gd name="connsiteX22" fmla="*/ 1044980 w 1055490"/>
              <a:gd name="connsiteY22" fmla="*/ 0 h 4960883"/>
              <a:gd name="connsiteX0" fmla="*/ 1034469 w 1055490"/>
              <a:gd name="connsiteY0" fmla="*/ 4960883 h 4960883"/>
              <a:gd name="connsiteX1" fmla="*/ 1044980 w 1055490"/>
              <a:gd name="connsiteY1" fmla="*/ 4340772 h 4960883"/>
              <a:gd name="connsiteX2" fmla="*/ 1055490 w 1055490"/>
              <a:gd name="connsiteY2" fmla="*/ 4309241 h 4960883"/>
              <a:gd name="connsiteX3" fmla="*/ 1034469 w 1055490"/>
              <a:gd name="connsiteY3" fmla="*/ 4204138 h 4960883"/>
              <a:gd name="connsiteX4" fmla="*/ 949359 w 1055490"/>
              <a:gd name="connsiteY4" fmla="*/ 4195340 h 4960883"/>
              <a:gd name="connsiteX5" fmla="*/ 0 w 1055490"/>
              <a:gd name="connsiteY5" fmla="*/ 3268603 h 4960883"/>
              <a:gd name="connsiteX6" fmla="*/ 971407 w 1055490"/>
              <a:gd name="connsiteY6" fmla="*/ 2196662 h 4960883"/>
              <a:gd name="connsiteX7" fmla="*/ 1034469 w 1055490"/>
              <a:gd name="connsiteY7" fmla="*/ 2186151 h 4960883"/>
              <a:gd name="connsiteX8" fmla="*/ 1034469 w 1055490"/>
              <a:gd name="connsiteY8" fmla="*/ 1912883 h 4960883"/>
              <a:gd name="connsiteX9" fmla="*/ 1044980 w 1055490"/>
              <a:gd name="connsiteY9" fmla="*/ 1755227 h 4960883"/>
              <a:gd name="connsiteX10" fmla="*/ 1034469 w 1055490"/>
              <a:gd name="connsiteY10" fmla="*/ 1576551 h 4960883"/>
              <a:gd name="connsiteX11" fmla="*/ 1023959 w 1055490"/>
              <a:gd name="connsiteY11" fmla="*/ 1439917 h 4960883"/>
              <a:gd name="connsiteX12" fmla="*/ 1034469 w 1055490"/>
              <a:gd name="connsiteY12" fmla="*/ 1345324 h 4960883"/>
              <a:gd name="connsiteX13" fmla="*/ 1023959 w 1055490"/>
              <a:gd name="connsiteY13" fmla="*/ 1177158 h 4960883"/>
              <a:gd name="connsiteX14" fmla="*/ 1034469 w 1055490"/>
              <a:gd name="connsiteY14" fmla="*/ 945931 h 4960883"/>
              <a:gd name="connsiteX15" fmla="*/ 1044980 w 1055490"/>
              <a:gd name="connsiteY15" fmla="*/ 662151 h 4960883"/>
              <a:gd name="connsiteX16" fmla="*/ 1034469 w 1055490"/>
              <a:gd name="connsiteY16" fmla="*/ 599089 h 4960883"/>
              <a:gd name="connsiteX17" fmla="*/ 1023959 w 1055490"/>
              <a:gd name="connsiteY17" fmla="*/ 567558 h 4960883"/>
              <a:gd name="connsiteX18" fmla="*/ 1034469 w 1055490"/>
              <a:gd name="connsiteY18" fmla="*/ 525517 h 4960883"/>
              <a:gd name="connsiteX19" fmla="*/ 1055490 w 1055490"/>
              <a:gd name="connsiteY19" fmla="*/ 451945 h 4960883"/>
              <a:gd name="connsiteX20" fmla="*/ 1055490 w 1055490"/>
              <a:gd name="connsiteY20" fmla="*/ 199696 h 4960883"/>
              <a:gd name="connsiteX21" fmla="*/ 1044980 w 1055490"/>
              <a:gd name="connsiteY21" fmla="*/ 73572 h 4960883"/>
              <a:gd name="connsiteX22" fmla="*/ 1044980 w 1055490"/>
              <a:gd name="connsiteY22" fmla="*/ 0 h 4960883"/>
              <a:gd name="connsiteX0" fmla="*/ 1034469 w 1055490"/>
              <a:gd name="connsiteY0" fmla="*/ 4960883 h 4960883"/>
              <a:gd name="connsiteX1" fmla="*/ 1044980 w 1055490"/>
              <a:gd name="connsiteY1" fmla="*/ 4340772 h 4960883"/>
              <a:gd name="connsiteX2" fmla="*/ 1055490 w 1055490"/>
              <a:gd name="connsiteY2" fmla="*/ 4309241 h 4960883"/>
              <a:gd name="connsiteX3" fmla="*/ 1034469 w 1055490"/>
              <a:gd name="connsiteY3" fmla="*/ 4204138 h 4960883"/>
              <a:gd name="connsiteX4" fmla="*/ 949359 w 1055490"/>
              <a:gd name="connsiteY4" fmla="*/ 4195340 h 4960883"/>
              <a:gd name="connsiteX5" fmla="*/ 0 w 1055490"/>
              <a:gd name="connsiteY5" fmla="*/ 3268603 h 4960883"/>
              <a:gd name="connsiteX6" fmla="*/ 971407 w 1055490"/>
              <a:gd name="connsiteY6" fmla="*/ 2196662 h 4960883"/>
              <a:gd name="connsiteX7" fmla="*/ 1034469 w 1055490"/>
              <a:gd name="connsiteY7" fmla="*/ 2186151 h 4960883"/>
              <a:gd name="connsiteX8" fmla="*/ 1034469 w 1055490"/>
              <a:gd name="connsiteY8" fmla="*/ 1912883 h 4960883"/>
              <a:gd name="connsiteX9" fmla="*/ 1044980 w 1055490"/>
              <a:gd name="connsiteY9" fmla="*/ 1755227 h 4960883"/>
              <a:gd name="connsiteX10" fmla="*/ 1034469 w 1055490"/>
              <a:gd name="connsiteY10" fmla="*/ 1576551 h 4960883"/>
              <a:gd name="connsiteX11" fmla="*/ 1023959 w 1055490"/>
              <a:gd name="connsiteY11" fmla="*/ 1439917 h 4960883"/>
              <a:gd name="connsiteX12" fmla="*/ 1034469 w 1055490"/>
              <a:gd name="connsiteY12" fmla="*/ 1345324 h 4960883"/>
              <a:gd name="connsiteX13" fmla="*/ 1023959 w 1055490"/>
              <a:gd name="connsiteY13" fmla="*/ 1177158 h 4960883"/>
              <a:gd name="connsiteX14" fmla="*/ 1034469 w 1055490"/>
              <a:gd name="connsiteY14" fmla="*/ 945931 h 4960883"/>
              <a:gd name="connsiteX15" fmla="*/ 1044980 w 1055490"/>
              <a:gd name="connsiteY15" fmla="*/ 662151 h 4960883"/>
              <a:gd name="connsiteX16" fmla="*/ 1034469 w 1055490"/>
              <a:gd name="connsiteY16" fmla="*/ 599089 h 4960883"/>
              <a:gd name="connsiteX17" fmla="*/ 1023959 w 1055490"/>
              <a:gd name="connsiteY17" fmla="*/ 567558 h 4960883"/>
              <a:gd name="connsiteX18" fmla="*/ 1034469 w 1055490"/>
              <a:gd name="connsiteY18" fmla="*/ 525517 h 4960883"/>
              <a:gd name="connsiteX19" fmla="*/ 1055490 w 1055490"/>
              <a:gd name="connsiteY19" fmla="*/ 451945 h 4960883"/>
              <a:gd name="connsiteX20" fmla="*/ 1055490 w 1055490"/>
              <a:gd name="connsiteY20" fmla="*/ 199696 h 4960883"/>
              <a:gd name="connsiteX21" fmla="*/ 1044980 w 1055490"/>
              <a:gd name="connsiteY21" fmla="*/ 73572 h 4960883"/>
              <a:gd name="connsiteX22" fmla="*/ 1044980 w 1055490"/>
              <a:gd name="connsiteY22" fmla="*/ 0 h 4960883"/>
              <a:gd name="connsiteX0" fmla="*/ 1034469 w 1060751"/>
              <a:gd name="connsiteY0" fmla="*/ 4960883 h 4960883"/>
              <a:gd name="connsiteX1" fmla="*/ 1044980 w 1060751"/>
              <a:gd name="connsiteY1" fmla="*/ 4340772 h 4960883"/>
              <a:gd name="connsiteX2" fmla="*/ 1055490 w 1060751"/>
              <a:gd name="connsiteY2" fmla="*/ 4309241 h 4960883"/>
              <a:gd name="connsiteX3" fmla="*/ 1051034 w 1060751"/>
              <a:gd name="connsiteY3" fmla="*/ 4197512 h 4960883"/>
              <a:gd name="connsiteX4" fmla="*/ 949359 w 1060751"/>
              <a:gd name="connsiteY4" fmla="*/ 4195340 h 4960883"/>
              <a:gd name="connsiteX5" fmla="*/ 0 w 1060751"/>
              <a:gd name="connsiteY5" fmla="*/ 3268603 h 4960883"/>
              <a:gd name="connsiteX6" fmla="*/ 971407 w 1060751"/>
              <a:gd name="connsiteY6" fmla="*/ 2196662 h 4960883"/>
              <a:gd name="connsiteX7" fmla="*/ 1034469 w 1060751"/>
              <a:gd name="connsiteY7" fmla="*/ 2186151 h 4960883"/>
              <a:gd name="connsiteX8" fmla="*/ 1034469 w 1060751"/>
              <a:gd name="connsiteY8" fmla="*/ 1912883 h 4960883"/>
              <a:gd name="connsiteX9" fmla="*/ 1044980 w 1060751"/>
              <a:gd name="connsiteY9" fmla="*/ 1755227 h 4960883"/>
              <a:gd name="connsiteX10" fmla="*/ 1034469 w 1060751"/>
              <a:gd name="connsiteY10" fmla="*/ 1576551 h 4960883"/>
              <a:gd name="connsiteX11" fmla="*/ 1023959 w 1060751"/>
              <a:gd name="connsiteY11" fmla="*/ 1439917 h 4960883"/>
              <a:gd name="connsiteX12" fmla="*/ 1034469 w 1060751"/>
              <a:gd name="connsiteY12" fmla="*/ 1345324 h 4960883"/>
              <a:gd name="connsiteX13" fmla="*/ 1023959 w 1060751"/>
              <a:gd name="connsiteY13" fmla="*/ 1177158 h 4960883"/>
              <a:gd name="connsiteX14" fmla="*/ 1034469 w 1060751"/>
              <a:gd name="connsiteY14" fmla="*/ 945931 h 4960883"/>
              <a:gd name="connsiteX15" fmla="*/ 1044980 w 1060751"/>
              <a:gd name="connsiteY15" fmla="*/ 662151 h 4960883"/>
              <a:gd name="connsiteX16" fmla="*/ 1034469 w 1060751"/>
              <a:gd name="connsiteY16" fmla="*/ 599089 h 4960883"/>
              <a:gd name="connsiteX17" fmla="*/ 1023959 w 1060751"/>
              <a:gd name="connsiteY17" fmla="*/ 567558 h 4960883"/>
              <a:gd name="connsiteX18" fmla="*/ 1034469 w 1060751"/>
              <a:gd name="connsiteY18" fmla="*/ 525517 h 4960883"/>
              <a:gd name="connsiteX19" fmla="*/ 1055490 w 1060751"/>
              <a:gd name="connsiteY19" fmla="*/ 451945 h 4960883"/>
              <a:gd name="connsiteX20" fmla="*/ 1055490 w 1060751"/>
              <a:gd name="connsiteY20" fmla="*/ 199696 h 4960883"/>
              <a:gd name="connsiteX21" fmla="*/ 1044980 w 1060751"/>
              <a:gd name="connsiteY21" fmla="*/ 73572 h 4960883"/>
              <a:gd name="connsiteX22" fmla="*/ 1044980 w 1060751"/>
              <a:gd name="connsiteY22" fmla="*/ 0 h 4960883"/>
              <a:gd name="connsiteX0" fmla="*/ 1034469 w 1060751"/>
              <a:gd name="connsiteY0" fmla="*/ 4960883 h 4960883"/>
              <a:gd name="connsiteX1" fmla="*/ 1044980 w 1060751"/>
              <a:gd name="connsiteY1" fmla="*/ 4340772 h 4960883"/>
              <a:gd name="connsiteX2" fmla="*/ 1055490 w 1060751"/>
              <a:gd name="connsiteY2" fmla="*/ 4309241 h 4960883"/>
              <a:gd name="connsiteX3" fmla="*/ 1051034 w 1060751"/>
              <a:gd name="connsiteY3" fmla="*/ 4197512 h 4960883"/>
              <a:gd name="connsiteX4" fmla="*/ 949359 w 1060751"/>
              <a:gd name="connsiteY4" fmla="*/ 4195340 h 4960883"/>
              <a:gd name="connsiteX5" fmla="*/ 0 w 1060751"/>
              <a:gd name="connsiteY5" fmla="*/ 3268603 h 4960883"/>
              <a:gd name="connsiteX6" fmla="*/ 971407 w 1060751"/>
              <a:gd name="connsiteY6" fmla="*/ 2196662 h 4960883"/>
              <a:gd name="connsiteX7" fmla="*/ 1034469 w 1060751"/>
              <a:gd name="connsiteY7" fmla="*/ 2186151 h 4960883"/>
              <a:gd name="connsiteX8" fmla="*/ 1034469 w 1060751"/>
              <a:gd name="connsiteY8" fmla="*/ 1912883 h 4960883"/>
              <a:gd name="connsiteX9" fmla="*/ 1044980 w 1060751"/>
              <a:gd name="connsiteY9" fmla="*/ 1755227 h 4960883"/>
              <a:gd name="connsiteX10" fmla="*/ 1034469 w 1060751"/>
              <a:gd name="connsiteY10" fmla="*/ 1576551 h 4960883"/>
              <a:gd name="connsiteX11" fmla="*/ 1023959 w 1060751"/>
              <a:gd name="connsiteY11" fmla="*/ 1439917 h 4960883"/>
              <a:gd name="connsiteX12" fmla="*/ 1034469 w 1060751"/>
              <a:gd name="connsiteY12" fmla="*/ 1345324 h 4960883"/>
              <a:gd name="connsiteX13" fmla="*/ 1023959 w 1060751"/>
              <a:gd name="connsiteY13" fmla="*/ 1177158 h 4960883"/>
              <a:gd name="connsiteX14" fmla="*/ 1034469 w 1060751"/>
              <a:gd name="connsiteY14" fmla="*/ 945931 h 4960883"/>
              <a:gd name="connsiteX15" fmla="*/ 1044980 w 1060751"/>
              <a:gd name="connsiteY15" fmla="*/ 662151 h 4960883"/>
              <a:gd name="connsiteX16" fmla="*/ 1034469 w 1060751"/>
              <a:gd name="connsiteY16" fmla="*/ 599089 h 4960883"/>
              <a:gd name="connsiteX17" fmla="*/ 1023959 w 1060751"/>
              <a:gd name="connsiteY17" fmla="*/ 567558 h 4960883"/>
              <a:gd name="connsiteX18" fmla="*/ 1034469 w 1060751"/>
              <a:gd name="connsiteY18" fmla="*/ 525517 h 4960883"/>
              <a:gd name="connsiteX19" fmla="*/ 1055490 w 1060751"/>
              <a:gd name="connsiteY19" fmla="*/ 451945 h 4960883"/>
              <a:gd name="connsiteX20" fmla="*/ 1055490 w 1060751"/>
              <a:gd name="connsiteY20" fmla="*/ 199696 h 4960883"/>
              <a:gd name="connsiteX21" fmla="*/ 1044980 w 1060751"/>
              <a:gd name="connsiteY21" fmla="*/ 73572 h 4960883"/>
              <a:gd name="connsiteX22" fmla="*/ 1044980 w 1060751"/>
              <a:gd name="connsiteY22" fmla="*/ 0 h 4960883"/>
              <a:gd name="connsiteX0" fmla="*/ 1034469 w 1060000"/>
              <a:gd name="connsiteY0" fmla="*/ 4960883 h 4960883"/>
              <a:gd name="connsiteX1" fmla="*/ 1044980 w 1060000"/>
              <a:gd name="connsiteY1" fmla="*/ 4340772 h 4960883"/>
              <a:gd name="connsiteX2" fmla="*/ 1051034 w 1060000"/>
              <a:gd name="connsiteY2" fmla="*/ 4197512 h 4960883"/>
              <a:gd name="connsiteX3" fmla="*/ 949359 w 1060000"/>
              <a:gd name="connsiteY3" fmla="*/ 4195340 h 4960883"/>
              <a:gd name="connsiteX4" fmla="*/ 0 w 1060000"/>
              <a:gd name="connsiteY4" fmla="*/ 3268603 h 4960883"/>
              <a:gd name="connsiteX5" fmla="*/ 971407 w 1060000"/>
              <a:gd name="connsiteY5" fmla="*/ 2196662 h 4960883"/>
              <a:gd name="connsiteX6" fmla="*/ 1034469 w 1060000"/>
              <a:gd name="connsiteY6" fmla="*/ 2186151 h 4960883"/>
              <a:gd name="connsiteX7" fmla="*/ 1034469 w 1060000"/>
              <a:gd name="connsiteY7" fmla="*/ 1912883 h 4960883"/>
              <a:gd name="connsiteX8" fmla="*/ 1044980 w 1060000"/>
              <a:gd name="connsiteY8" fmla="*/ 1755227 h 4960883"/>
              <a:gd name="connsiteX9" fmla="*/ 1034469 w 1060000"/>
              <a:gd name="connsiteY9" fmla="*/ 1576551 h 4960883"/>
              <a:gd name="connsiteX10" fmla="*/ 1023959 w 1060000"/>
              <a:gd name="connsiteY10" fmla="*/ 1439917 h 4960883"/>
              <a:gd name="connsiteX11" fmla="*/ 1034469 w 1060000"/>
              <a:gd name="connsiteY11" fmla="*/ 1345324 h 4960883"/>
              <a:gd name="connsiteX12" fmla="*/ 1023959 w 1060000"/>
              <a:gd name="connsiteY12" fmla="*/ 1177158 h 4960883"/>
              <a:gd name="connsiteX13" fmla="*/ 1034469 w 1060000"/>
              <a:gd name="connsiteY13" fmla="*/ 945931 h 4960883"/>
              <a:gd name="connsiteX14" fmla="*/ 1044980 w 1060000"/>
              <a:gd name="connsiteY14" fmla="*/ 662151 h 4960883"/>
              <a:gd name="connsiteX15" fmla="*/ 1034469 w 1060000"/>
              <a:gd name="connsiteY15" fmla="*/ 599089 h 4960883"/>
              <a:gd name="connsiteX16" fmla="*/ 1023959 w 1060000"/>
              <a:gd name="connsiteY16" fmla="*/ 567558 h 4960883"/>
              <a:gd name="connsiteX17" fmla="*/ 1034469 w 1060000"/>
              <a:gd name="connsiteY17" fmla="*/ 525517 h 4960883"/>
              <a:gd name="connsiteX18" fmla="*/ 1055490 w 1060000"/>
              <a:gd name="connsiteY18" fmla="*/ 451945 h 4960883"/>
              <a:gd name="connsiteX19" fmla="*/ 1055490 w 1060000"/>
              <a:gd name="connsiteY19" fmla="*/ 199696 h 4960883"/>
              <a:gd name="connsiteX20" fmla="*/ 1044980 w 1060000"/>
              <a:gd name="connsiteY20" fmla="*/ 73572 h 4960883"/>
              <a:gd name="connsiteX21" fmla="*/ 1044980 w 1060000"/>
              <a:gd name="connsiteY21" fmla="*/ 0 h 4960883"/>
              <a:gd name="connsiteX0" fmla="*/ 1034469 w 1060684"/>
              <a:gd name="connsiteY0" fmla="*/ 4960883 h 4960883"/>
              <a:gd name="connsiteX1" fmla="*/ 1051034 w 1060684"/>
              <a:gd name="connsiteY1" fmla="*/ 4197512 h 4960883"/>
              <a:gd name="connsiteX2" fmla="*/ 949359 w 1060684"/>
              <a:gd name="connsiteY2" fmla="*/ 4195340 h 4960883"/>
              <a:gd name="connsiteX3" fmla="*/ 0 w 1060684"/>
              <a:gd name="connsiteY3" fmla="*/ 3268603 h 4960883"/>
              <a:gd name="connsiteX4" fmla="*/ 971407 w 1060684"/>
              <a:gd name="connsiteY4" fmla="*/ 2196662 h 4960883"/>
              <a:gd name="connsiteX5" fmla="*/ 1034469 w 1060684"/>
              <a:gd name="connsiteY5" fmla="*/ 2186151 h 4960883"/>
              <a:gd name="connsiteX6" fmla="*/ 1034469 w 1060684"/>
              <a:gd name="connsiteY6" fmla="*/ 1912883 h 4960883"/>
              <a:gd name="connsiteX7" fmla="*/ 1044980 w 1060684"/>
              <a:gd name="connsiteY7" fmla="*/ 1755227 h 4960883"/>
              <a:gd name="connsiteX8" fmla="*/ 1034469 w 1060684"/>
              <a:gd name="connsiteY8" fmla="*/ 1576551 h 4960883"/>
              <a:gd name="connsiteX9" fmla="*/ 1023959 w 1060684"/>
              <a:gd name="connsiteY9" fmla="*/ 1439917 h 4960883"/>
              <a:gd name="connsiteX10" fmla="*/ 1034469 w 1060684"/>
              <a:gd name="connsiteY10" fmla="*/ 1345324 h 4960883"/>
              <a:gd name="connsiteX11" fmla="*/ 1023959 w 1060684"/>
              <a:gd name="connsiteY11" fmla="*/ 1177158 h 4960883"/>
              <a:gd name="connsiteX12" fmla="*/ 1034469 w 1060684"/>
              <a:gd name="connsiteY12" fmla="*/ 945931 h 4960883"/>
              <a:gd name="connsiteX13" fmla="*/ 1044980 w 1060684"/>
              <a:gd name="connsiteY13" fmla="*/ 662151 h 4960883"/>
              <a:gd name="connsiteX14" fmla="*/ 1034469 w 1060684"/>
              <a:gd name="connsiteY14" fmla="*/ 599089 h 4960883"/>
              <a:gd name="connsiteX15" fmla="*/ 1023959 w 1060684"/>
              <a:gd name="connsiteY15" fmla="*/ 567558 h 4960883"/>
              <a:gd name="connsiteX16" fmla="*/ 1034469 w 1060684"/>
              <a:gd name="connsiteY16" fmla="*/ 525517 h 4960883"/>
              <a:gd name="connsiteX17" fmla="*/ 1055490 w 1060684"/>
              <a:gd name="connsiteY17" fmla="*/ 451945 h 4960883"/>
              <a:gd name="connsiteX18" fmla="*/ 1055490 w 1060684"/>
              <a:gd name="connsiteY18" fmla="*/ 199696 h 4960883"/>
              <a:gd name="connsiteX19" fmla="*/ 1044980 w 1060684"/>
              <a:gd name="connsiteY19" fmla="*/ 73572 h 4960883"/>
              <a:gd name="connsiteX20" fmla="*/ 1044980 w 1060684"/>
              <a:gd name="connsiteY20" fmla="*/ 0 h 4960883"/>
              <a:gd name="connsiteX0" fmla="*/ 1034469 w 1067300"/>
              <a:gd name="connsiteY0" fmla="*/ 4960883 h 4960883"/>
              <a:gd name="connsiteX1" fmla="*/ 1051034 w 1067300"/>
              <a:gd name="connsiteY1" fmla="*/ 4197512 h 4960883"/>
              <a:gd name="connsiteX2" fmla="*/ 949359 w 1067300"/>
              <a:gd name="connsiteY2" fmla="*/ 4195340 h 4960883"/>
              <a:gd name="connsiteX3" fmla="*/ 0 w 1067300"/>
              <a:gd name="connsiteY3" fmla="*/ 3268603 h 4960883"/>
              <a:gd name="connsiteX4" fmla="*/ 971407 w 1067300"/>
              <a:gd name="connsiteY4" fmla="*/ 2196662 h 4960883"/>
              <a:gd name="connsiteX5" fmla="*/ 1034469 w 1067300"/>
              <a:gd name="connsiteY5" fmla="*/ 2186151 h 4960883"/>
              <a:gd name="connsiteX6" fmla="*/ 1034469 w 1067300"/>
              <a:gd name="connsiteY6" fmla="*/ 1912883 h 4960883"/>
              <a:gd name="connsiteX7" fmla="*/ 1044980 w 1067300"/>
              <a:gd name="connsiteY7" fmla="*/ 1755227 h 4960883"/>
              <a:gd name="connsiteX8" fmla="*/ 1034469 w 1067300"/>
              <a:gd name="connsiteY8" fmla="*/ 1576551 h 4960883"/>
              <a:gd name="connsiteX9" fmla="*/ 1023959 w 1067300"/>
              <a:gd name="connsiteY9" fmla="*/ 1439917 h 4960883"/>
              <a:gd name="connsiteX10" fmla="*/ 1034469 w 1067300"/>
              <a:gd name="connsiteY10" fmla="*/ 1345324 h 4960883"/>
              <a:gd name="connsiteX11" fmla="*/ 1023959 w 1067300"/>
              <a:gd name="connsiteY11" fmla="*/ 1177158 h 4960883"/>
              <a:gd name="connsiteX12" fmla="*/ 1034469 w 1067300"/>
              <a:gd name="connsiteY12" fmla="*/ 945931 h 4960883"/>
              <a:gd name="connsiteX13" fmla="*/ 1044980 w 1067300"/>
              <a:gd name="connsiteY13" fmla="*/ 662151 h 4960883"/>
              <a:gd name="connsiteX14" fmla="*/ 1034469 w 1067300"/>
              <a:gd name="connsiteY14" fmla="*/ 599089 h 4960883"/>
              <a:gd name="connsiteX15" fmla="*/ 1023959 w 1067300"/>
              <a:gd name="connsiteY15" fmla="*/ 567558 h 4960883"/>
              <a:gd name="connsiteX16" fmla="*/ 1034469 w 1067300"/>
              <a:gd name="connsiteY16" fmla="*/ 525517 h 4960883"/>
              <a:gd name="connsiteX17" fmla="*/ 1055490 w 1067300"/>
              <a:gd name="connsiteY17" fmla="*/ 451945 h 4960883"/>
              <a:gd name="connsiteX18" fmla="*/ 1055490 w 1067300"/>
              <a:gd name="connsiteY18" fmla="*/ 199696 h 4960883"/>
              <a:gd name="connsiteX19" fmla="*/ 1044980 w 1067300"/>
              <a:gd name="connsiteY19" fmla="*/ 73572 h 4960883"/>
              <a:gd name="connsiteX20" fmla="*/ 1044980 w 1067300"/>
              <a:gd name="connsiteY20" fmla="*/ 0 h 4960883"/>
              <a:gd name="connsiteX0" fmla="*/ 1034469 w 1088978"/>
              <a:gd name="connsiteY0" fmla="*/ 4960883 h 4960883"/>
              <a:gd name="connsiteX1" fmla="*/ 1051034 w 1088978"/>
              <a:gd name="connsiteY1" fmla="*/ 4197512 h 4960883"/>
              <a:gd name="connsiteX2" fmla="*/ 949359 w 1088978"/>
              <a:gd name="connsiteY2" fmla="*/ 4195340 h 4960883"/>
              <a:gd name="connsiteX3" fmla="*/ 0 w 1088978"/>
              <a:gd name="connsiteY3" fmla="*/ 3268603 h 4960883"/>
              <a:gd name="connsiteX4" fmla="*/ 971407 w 1088978"/>
              <a:gd name="connsiteY4" fmla="*/ 2196662 h 4960883"/>
              <a:gd name="connsiteX5" fmla="*/ 1034469 w 1088978"/>
              <a:gd name="connsiteY5" fmla="*/ 2186151 h 4960883"/>
              <a:gd name="connsiteX6" fmla="*/ 1034469 w 1088978"/>
              <a:gd name="connsiteY6" fmla="*/ 1912883 h 4960883"/>
              <a:gd name="connsiteX7" fmla="*/ 1044980 w 1088978"/>
              <a:gd name="connsiteY7" fmla="*/ 1755227 h 4960883"/>
              <a:gd name="connsiteX8" fmla="*/ 1034469 w 1088978"/>
              <a:gd name="connsiteY8" fmla="*/ 1576551 h 4960883"/>
              <a:gd name="connsiteX9" fmla="*/ 1023959 w 1088978"/>
              <a:gd name="connsiteY9" fmla="*/ 1439917 h 4960883"/>
              <a:gd name="connsiteX10" fmla="*/ 1034469 w 1088978"/>
              <a:gd name="connsiteY10" fmla="*/ 1345324 h 4960883"/>
              <a:gd name="connsiteX11" fmla="*/ 1023959 w 1088978"/>
              <a:gd name="connsiteY11" fmla="*/ 1177158 h 4960883"/>
              <a:gd name="connsiteX12" fmla="*/ 1034469 w 1088978"/>
              <a:gd name="connsiteY12" fmla="*/ 945931 h 4960883"/>
              <a:gd name="connsiteX13" fmla="*/ 1044980 w 1088978"/>
              <a:gd name="connsiteY13" fmla="*/ 662151 h 4960883"/>
              <a:gd name="connsiteX14" fmla="*/ 1034469 w 1088978"/>
              <a:gd name="connsiteY14" fmla="*/ 599089 h 4960883"/>
              <a:gd name="connsiteX15" fmla="*/ 1023959 w 1088978"/>
              <a:gd name="connsiteY15" fmla="*/ 567558 h 4960883"/>
              <a:gd name="connsiteX16" fmla="*/ 1034469 w 1088978"/>
              <a:gd name="connsiteY16" fmla="*/ 525517 h 4960883"/>
              <a:gd name="connsiteX17" fmla="*/ 1055490 w 1088978"/>
              <a:gd name="connsiteY17" fmla="*/ 451945 h 4960883"/>
              <a:gd name="connsiteX18" fmla="*/ 1055490 w 1088978"/>
              <a:gd name="connsiteY18" fmla="*/ 199696 h 4960883"/>
              <a:gd name="connsiteX19" fmla="*/ 1044980 w 1088978"/>
              <a:gd name="connsiteY19" fmla="*/ 73572 h 4960883"/>
              <a:gd name="connsiteX20" fmla="*/ 1044980 w 1088978"/>
              <a:gd name="connsiteY20" fmla="*/ 0 h 4960883"/>
              <a:gd name="connsiteX0" fmla="*/ 1034469 w 1055490"/>
              <a:gd name="connsiteY0" fmla="*/ 4960883 h 4960883"/>
              <a:gd name="connsiteX1" fmla="*/ 1051034 w 1055490"/>
              <a:gd name="connsiteY1" fmla="*/ 4197512 h 4960883"/>
              <a:gd name="connsiteX2" fmla="*/ 949359 w 1055490"/>
              <a:gd name="connsiteY2" fmla="*/ 4195340 h 4960883"/>
              <a:gd name="connsiteX3" fmla="*/ 0 w 1055490"/>
              <a:gd name="connsiteY3" fmla="*/ 3268603 h 4960883"/>
              <a:gd name="connsiteX4" fmla="*/ 971407 w 1055490"/>
              <a:gd name="connsiteY4" fmla="*/ 2196662 h 4960883"/>
              <a:gd name="connsiteX5" fmla="*/ 1034469 w 1055490"/>
              <a:gd name="connsiteY5" fmla="*/ 2186151 h 4960883"/>
              <a:gd name="connsiteX6" fmla="*/ 1034469 w 1055490"/>
              <a:gd name="connsiteY6" fmla="*/ 1912883 h 4960883"/>
              <a:gd name="connsiteX7" fmla="*/ 1044980 w 1055490"/>
              <a:gd name="connsiteY7" fmla="*/ 1755227 h 4960883"/>
              <a:gd name="connsiteX8" fmla="*/ 1034469 w 1055490"/>
              <a:gd name="connsiteY8" fmla="*/ 1576551 h 4960883"/>
              <a:gd name="connsiteX9" fmla="*/ 1023959 w 1055490"/>
              <a:gd name="connsiteY9" fmla="*/ 1439917 h 4960883"/>
              <a:gd name="connsiteX10" fmla="*/ 1034469 w 1055490"/>
              <a:gd name="connsiteY10" fmla="*/ 1345324 h 4960883"/>
              <a:gd name="connsiteX11" fmla="*/ 1023959 w 1055490"/>
              <a:gd name="connsiteY11" fmla="*/ 1177158 h 4960883"/>
              <a:gd name="connsiteX12" fmla="*/ 1034469 w 1055490"/>
              <a:gd name="connsiteY12" fmla="*/ 945931 h 4960883"/>
              <a:gd name="connsiteX13" fmla="*/ 1044980 w 1055490"/>
              <a:gd name="connsiteY13" fmla="*/ 662151 h 4960883"/>
              <a:gd name="connsiteX14" fmla="*/ 1034469 w 1055490"/>
              <a:gd name="connsiteY14" fmla="*/ 599089 h 4960883"/>
              <a:gd name="connsiteX15" fmla="*/ 1023959 w 1055490"/>
              <a:gd name="connsiteY15" fmla="*/ 567558 h 4960883"/>
              <a:gd name="connsiteX16" fmla="*/ 1034469 w 1055490"/>
              <a:gd name="connsiteY16" fmla="*/ 525517 h 4960883"/>
              <a:gd name="connsiteX17" fmla="*/ 1055490 w 1055490"/>
              <a:gd name="connsiteY17" fmla="*/ 451945 h 4960883"/>
              <a:gd name="connsiteX18" fmla="*/ 1055490 w 1055490"/>
              <a:gd name="connsiteY18" fmla="*/ 199696 h 4960883"/>
              <a:gd name="connsiteX19" fmla="*/ 1044980 w 1055490"/>
              <a:gd name="connsiteY19" fmla="*/ 73572 h 4960883"/>
              <a:gd name="connsiteX20" fmla="*/ 1044980 w 1055490"/>
              <a:gd name="connsiteY20" fmla="*/ 0 h 4960883"/>
              <a:gd name="connsiteX0" fmla="*/ 1034469 w 1055490"/>
              <a:gd name="connsiteY0" fmla="*/ 4960883 h 4960883"/>
              <a:gd name="connsiteX1" fmla="*/ 1051034 w 1055490"/>
              <a:gd name="connsiteY1" fmla="*/ 4197512 h 4960883"/>
              <a:gd name="connsiteX2" fmla="*/ 949359 w 1055490"/>
              <a:gd name="connsiteY2" fmla="*/ 4195340 h 4960883"/>
              <a:gd name="connsiteX3" fmla="*/ 0 w 1055490"/>
              <a:gd name="connsiteY3" fmla="*/ 3268603 h 4960883"/>
              <a:gd name="connsiteX4" fmla="*/ 971407 w 1055490"/>
              <a:gd name="connsiteY4" fmla="*/ 2196662 h 4960883"/>
              <a:gd name="connsiteX5" fmla="*/ 1034469 w 1055490"/>
              <a:gd name="connsiteY5" fmla="*/ 2186151 h 4960883"/>
              <a:gd name="connsiteX6" fmla="*/ 1034469 w 1055490"/>
              <a:gd name="connsiteY6" fmla="*/ 1912883 h 4960883"/>
              <a:gd name="connsiteX7" fmla="*/ 1044980 w 1055490"/>
              <a:gd name="connsiteY7" fmla="*/ 1755227 h 4960883"/>
              <a:gd name="connsiteX8" fmla="*/ 1034469 w 1055490"/>
              <a:gd name="connsiteY8" fmla="*/ 1576551 h 4960883"/>
              <a:gd name="connsiteX9" fmla="*/ 1023959 w 1055490"/>
              <a:gd name="connsiteY9" fmla="*/ 1439917 h 4960883"/>
              <a:gd name="connsiteX10" fmla="*/ 1034469 w 1055490"/>
              <a:gd name="connsiteY10" fmla="*/ 1345324 h 4960883"/>
              <a:gd name="connsiteX11" fmla="*/ 1023959 w 1055490"/>
              <a:gd name="connsiteY11" fmla="*/ 1177158 h 4960883"/>
              <a:gd name="connsiteX12" fmla="*/ 1034469 w 1055490"/>
              <a:gd name="connsiteY12" fmla="*/ 945931 h 4960883"/>
              <a:gd name="connsiteX13" fmla="*/ 1044980 w 1055490"/>
              <a:gd name="connsiteY13" fmla="*/ 662151 h 4960883"/>
              <a:gd name="connsiteX14" fmla="*/ 1034469 w 1055490"/>
              <a:gd name="connsiteY14" fmla="*/ 599089 h 4960883"/>
              <a:gd name="connsiteX15" fmla="*/ 1023959 w 1055490"/>
              <a:gd name="connsiteY15" fmla="*/ 567558 h 4960883"/>
              <a:gd name="connsiteX16" fmla="*/ 1034469 w 1055490"/>
              <a:gd name="connsiteY16" fmla="*/ 525517 h 4960883"/>
              <a:gd name="connsiteX17" fmla="*/ 1055490 w 1055490"/>
              <a:gd name="connsiteY17" fmla="*/ 451945 h 4960883"/>
              <a:gd name="connsiteX18" fmla="*/ 1055490 w 1055490"/>
              <a:gd name="connsiteY18" fmla="*/ 199696 h 4960883"/>
              <a:gd name="connsiteX19" fmla="*/ 1044980 w 1055490"/>
              <a:gd name="connsiteY19" fmla="*/ 73572 h 4960883"/>
              <a:gd name="connsiteX20" fmla="*/ 1044980 w 1055490"/>
              <a:gd name="connsiteY20" fmla="*/ 0 h 4960883"/>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96662 h 4970822"/>
              <a:gd name="connsiteX5" fmla="*/ 1034469 w 1063092"/>
              <a:gd name="connsiteY5" fmla="*/ 2186151 h 4970822"/>
              <a:gd name="connsiteX6" fmla="*/ 1034469 w 1063092"/>
              <a:gd name="connsiteY6" fmla="*/ 1912883 h 4970822"/>
              <a:gd name="connsiteX7" fmla="*/ 1044980 w 1063092"/>
              <a:gd name="connsiteY7" fmla="*/ 1755227 h 4970822"/>
              <a:gd name="connsiteX8" fmla="*/ 1034469 w 1063092"/>
              <a:gd name="connsiteY8" fmla="*/ 1576551 h 4970822"/>
              <a:gd name="connsiteX9" fmla="*/ 1023959 w 1063092"/>
              <a:gd name="connsiteY9" fmla="*/ 1439917 h 4970822"/>
              <a:gd name="connsiteX10" fmla="*/ 1034469 w 1063092"/>
              <a:gd name="connsiteY10" fmla="*/ 1345324 h 4970822"/>
              <a:gd name="connsiteX11" fmla="*/ 1023959 w 1063092"/>
              <a:gd name="connsiteY11" fmla="*/ 1177158 h 4970822"/>
              <a:gd name="connsiteX12" fmla="*/ 1034469 w 1063092"/>
              <a:gd name="connsiteY12" fmla="*/ 945931 h 4970822"/>
              <a:gd name="connsiteX13" fmla="*/ 1044980 w 1063092"/>
              <a:gd name="connsiteY13" fmla="*/ 662151 h 4970822"/>
              <a:gd name="connsiteX14" fmla="*/ 1034469 w 1063092"/>
              <a:gd name="connsiteY14" fmla="*/ 599089 h 4970822"/>
              <a:gd name="connsiteX15" fmla="*/ 1023959 w 1063092"/>
              <a:gd name="connsiteY15" fmla="*/ 567558 h 4970822"/>
              <a:gd name="connsiteX16" fmla="*/ 1034469 w 1063092"/>
              <a:gd name="connsiteY16" fmla="*/ 525517 h 4970822"/>
              <a:gd name="connsiteX17" fmla="*/ 1055490 w 1063092"/>
              <a:gd name="connsiteY17" fmla="*/ 451945 h 4970822"/>
              <a:gd name="connsiteX18" fmla="*/ 1055490 w 1063092"/>
              <a:gd name="connsiteY18" fmla="*/ 199696 h 4970822"/>
              <a:gd name="connsiteX19" fmla="*/ 1044980 w 1063092"/>
              <a:gd name="connsiteY19" fmla="*/ 73572 h 4970822"/>
              <a:gd name="connsiteX20" fmla="*/ 1044980 w 1063092"/>
              <a:gd name="connsiteY20"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34469 w 1063092"/>
              <a:gd name="connsiteY6" fmla="*/ 1912883 h 4970822"/>
              <a:gd name="connsiteX7" fmla="*/ 1044980 w 1063092"/>
              <a:gd name="connsiteY7" fmla="*/ 1755227 h 4970822"/>
              <a:gd name="connsiteX8" fmla="*/ 1034469 w 1063092"/>
              <a:gd name="connsiteY8" fmla="*/ 1576551 h 4970822"/>
              <a:gd name="connsiteX9" fmla="*/ 1023959 w 1063092"/>
              <a:gd name="connsiteY9" fmla="*/ 1439917 h 4970822"/>
              <a:gd name="connsiteX10" fmla="*/ 1034469 w 1063092"/>
              <a:gd name="connsiteY10" fmla="*/ 1345324 h 4970822"/>
              <a:gd name="connsiteX11" fmla="*/ 1023959 w 1063092"/>
              <a:gd name="connsiteY11" fmla="*/ 1177158 h 4970822"/>
              <a:gd name="connsiteX12" fmla="*/ 1034469 w 1063092"/>
              <a:gd name="connsiteY12" fmla="*/ 945931 h 4970822"/>
              <a:gd name="connsiteX13" fmla="*/ 1044980 w 1063092"/>
              <a:gd name="connsiteY13" fmla="*/ 662151 h 4970822"/>
              <a:gd name="connsiteX14" fmla="*/ 1034469 w 1063092"/>
              <a:gd name="connsiteY14" fmla="*/ 599089 h 4970822"/>
              <a:gd name="connsiteX15" fmla="*/ 1023959 w 1063092"/>
              <a:gd name="connsiteY15" fmla="*/ 567558 h 4970822"/>
              <a:gd name="connsiteX16" fmla="*/ 1034469 w 1063092"/>
              <a:gd name="connsiteY16" fmla="*/ 525517 h 4970822"/>
              <a:gd name="connsiteX17" fmla="*/ 1055490 w 1063092"/>
              <a:gd name="connsiteY17" fmla="*/ 451945 h 4970822"/>
              <a:gd name="connsiteX18" fmla="*/ 1055490 w 1063092"/>
              <a:gd name="connsiteY18" fmla="*/ 199696 h 4970822"/>
              <a:gd name="connsiteX19" fmla="*/ 1044980 w 1063092"/>
              <a:gd name="connsiteY19" fmla="*/ 73572 h 4970822"/>
              <a:gd name="connsiteX20" fmla="*/ 1044980 w 1063092"/>
              <a:gd name="connsiteY20"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34469 w 1063092"/>
              <a:gd name="connsiteY6" fmla="*/ 1912883 h 4970822"/>
              <a:gd name="connsiteX7" fmla="*/ 1044980 w 1063092"/>
              <a:gd name="connsiteY7" fmla="*/ 1755227 h 4970822"/>
              <a:gd name="connsiteX8" fmla="*/ 1034469 w 1063092"/>
              <a:gd name="connsiteY8" fmla="*/ 1576551 h 4970822"/>
              <a:gd name="connsiteX9" fmla="*/ 1023959 w 1063092"/>
              <a:gd name="connsiteY9" fmla="*/ 1439917 h 4970822"/>
              <a:gd name="connsiteX10" fmla="*/ 1034469 w 1063092"/>
              <a:gd name="connsiteY10" fmla="*/ 1345324 h 4970822"/>
              <a:gd name="connsiteX11" fmla="*/ 1023959 w 1063092"/>
              <a:gd name="connsiteY11" fmla="*/ 1177158 h 4970822"/>
              <a:gd name="connsiteX12" fmla="*/ 1034469 w 1063092"/>
              <a:gd name="connsiteY12" fmla="*/ 945931 h 4970822"/>
              <a:gd name="connsiteX13" fmla="*/ 1044980 w 1063092"/>
              <a:gd name="connsiteY13" fmla="*/ 662151 h 4970822"/>
              <a:gd name="connsiteX14" fmla="*/ 1034469 w 1063092"/>
              <a:gd name="connsiteY14" fmla="*/ 599089 h 4970822"/>
              <a:gd name="connsiteX15" fmla="*/ 1023959 w 1063092"/>
              <a:gd name="connsiteY15" fmla="*/ 567558 h 4970822"/>
              <a:gd name="connsiteX16" fmla="*/ 1034469 w 1063092"/>
              <a:gd name="connsiteY16" fmla="*/ 525517 h 4970822"/>
              <a:gd name="connsiteX17" fmla="*/ 1055490 w 1063092"/>
              <a:gd name="connsiteY17" fmla="*/ 451945 h 4970822"/>
              <a:gd name="connsiteX18" fmla="*/ 1055490 w 1063092"/>
              <a:gd name="connsiteY18" fmla="*/ 199696 h 4970822"/>
              <a:gd name="connsiteX19" fmla="*/ 1044980 w 1063092"/>
              <a:gd name="connsiteY19" fmla="*/ 73572 h 4970822"/>
              <a:gd name="connsiteX20" fmla="*/ 1044980 w 1063092"/>
              <a:gd name="connsiteY20"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44980 w 1063092"/>
              <a:gd name="connsiteY6" fmla="*/ 1755227 h 4970822"/>
              <a:gd name="connsiteX7" fmla="*/ 1034469 w 1063092"/>
              <a:gd name="connsiteY7" fmla="*/ 1576551 h 4970822"/>
              <a:gd name="connsiteX8" fmla="*/ 1023959 w 1063092"/>
              <a:gd name="connsiteY8" fmla="*/ 1439917 h 4970822"/>
              <a:gd name="connsiteX9" fmla="*/ 1034469 w 1063092"/>
              <a:gd name="connsiteY9" fmla="*/ 1345324 h 4970822"/>
              <a:gd name="connsiteX10" fmla="*/ 1023959 w 1063092"/>
              <a:gd name="connsiteY10" fmla="*/ 1177158 h 4970822"/>
              <a:gd name="connsiteX11" fmla="*/ 1034469 w 1063092"/>
              <a:gd name="connsiteY11" fmla="*/ 945931 h 4970822"/>
              <a:gd name="connsiteX12" fmla="*/ 1044980 w 1063092"/>
              <a:gd name="connsiteY12" fmla="*/ 662151 h 4970822"/>
              <a:gd name="connsiteX13" fmla="*/ 1034469 w 1063092"/>
              <a:gd name="connsiteY13" fmla="*/ 599089 h 4970822"/>
              <a:gd name="connsiteX14" fmla="*/ 1023959 w 1063092"/>
              <a:gd name="connsiteY14" fmla="*/ 567558 h 4970822"/>
              <a:gd name="connsiteX15" fmla="*/ 1034469 w 1063092"/>
              <a:gd name="connsiteY15" fmla="*/ 525517 h 4970822"/>
              <a:gd name="connsiteX16" fmla="*/ 1055490 w 1063092"/>
              <a:gd name="connsiteY16" fmla="*/ 451945 h 4970822"/>
              <a:gd name="connsiteX17" fmla="*/ 1055490 w 1063092"/>
              <a:gd name="connsiteY17" fmla="*/ 199696 h 4970822"/>
              <a:gd name="connsiteX18" fmla="*/ 1044980 w 1063092"/>
              <a:gd name="connsiteY18" fmla="*/ 73572 h 4970822"/>
              <a:gd name="connsiteX19" fmla="*/ 1044980 w 1063092"/>
              <a:gd name="connsiteY19"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34469 w 1063092"/>
              <a:gd name="connsiteY6" fmla="*/ 1576551 h 4970822"/>
              <a:gd name="connsiteX7" fmla="*/ 1023959 w 1063092"/>
              <a:gd name="connsiteY7" fmla="*/ 1439917 h 4970822"/>
              <a:gd name="connsiteX8" fmla="*/ 1034469 w 1063092"/>
              <a:gd name="connsiteY8" fmla="*/ 1345324 h 4970822"/>
              <a:gd name="connsiteX9" fmla="*/ 1023959 w 1063092"/>
              <a:gd name="connsiteY9" fmla="*/ 1177158 h 4970822"/>
              <a:gd name="connsiteX10" fmla="*/ 1034469 w 1063092"/>
              <a:gd name="connsiteY10" fmla="*/ 945931 h 4970822"/>
              <a:gd name="connsiteX11" fmla="*/ 1044980 w 1063092"/>
              <a:gd name="connsiteY11" fmla="*/ 662151 h 4970822"/>
              <a:gd name="connsiteX12" fmla="*/ 1034469 w 1063092"/>
              <a:gd name="connsiteY12" fmla="*/ 599089 h 4970822"/>
              <a:gd name="connsiteX13" fmla="*/ 1023959 w 1063092"/>
              <a:gd name="connsiteY13" fmla="*/ 567558 h 4970822"/>
              <a:gd name="connsiteX14" fmla="*/ 1034469 w 1063092"/>
              <a:gd name="connsiteY14" fmla="*/ 525517 h 4970822"/>
              <a:gd name="connsiteX15" fmla="*/ 1055490 w 1063092"/>
              <a:gd name="connsiteY15" fmla="*/ 451945 h 4970822"/>
              <a:gd name="connsiteX16" fmla="*/ 1055490 w 1063092"/>
              <a:gd name="connsiteY16" fmla="*/ 199696 h 4970822"/>
              <a:gd name="connsiteX17" fmla="*/ 1044980 w 1063092"/>
              <a:gd name="connsiteY17" fmla="*/ 73572 h 4970822"/>
              <a:gd name="connsiteX18" fmla="*/ 1044980 w 1063092"/>
              <a:gd name="connsiteY18"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23959 w 1063092"/>
              <a:gd name="connsiteY6" fmla="*/ 1439917 h 4970822"/>
              <a:gd name="connsiteX7" fmla="*/ 1034469 w 1063092"/>
              <a:gd name="connsiteY7" fmla="*/ 1345324 h 4970822"/>
              <a:gd name="connsiteX8" fmla="*/ 1023959 w 1063092"/>
              <a:gd name="connsiteY8" fmla="*/ 1177158 h 4970822"/>
              <a:gd name="connsiteX9" fmla="*/ 1034469 w 1063092"/>
              <a:gd name="connsiteY9" fmla="*/ 945931 h 4970822"/>
              <a:gd name="connsiteX10" fmla="*/ 1044980 w 1063092"/>
              <a:gd name="connsiteY10" fmla="*/ 662151 h 4970822"/>
              <a:gd name="connsiteX11" fmla="*/ 1034469 w 1063092"/>
              <a:gd name="connsiteY11" fmla="*/ 599089 h 4970822"/>
              <a:gd name="connsiteX12" fmla="*/ 1023959 w 1063092"/>
              <a:gd name="connsiteY12" fmla="*/ 567558 h 4970822"/>
              <a:gd name="connsiteX13" fmla="*/ 1034469 w 1063092"/>
              <a:gd name="connsiteY13" fmla="*/ 525517 h 4970822"/>
              <a:gd name="connsiteX14" fmla="*/ 1055490 w 1063092"/>
              <a:gd name="connsiteY14" fmla="*/ 451945 h 4970822"/>
              <a:gd name="connsiteX15" fmla="*/ 1055490 w 1063092"/>
              <a:gd name="connsiteY15" fmla="*/ 199696 h 4970822"/>
              <a:gd name="connsiteX16" fmla="*/ 1044980 w 1063092"/>
              <a:gd name="connsiteY16" fmla="*/ 73572 h 4970822"/>
              <a:gd name="connsiteX17" fmla="*/ 1044980 w 1063092"/>
              <a:gd name="connsiteY17"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34469 w 1063092"/>
              <a:gd name="connsiteY6" fmla="*/ 1345324 h 4970822"/>
              <a:gd name="connsiteX7" fmla="*/ 1023959 w 1063092"/>
              <a:gd name="connsiteY7" fmla="*/ 1177158 h 4970822"/>
              <a:gd name="connsiteX8" fmla="*/ 1034469 w 1063092"/>
              <a:gd name="connsiteY8" fmla="*/ 945931 h 4970822"/>
              <a:gd name="connsiteX9" fmla="*/ 1044980 w 1063092"/>
              <a:gd name="connsiteY9" fmla="*/ 662151 h 4970822"/>
              <a:gd name="connsiteX10" fmla="*/ 1034469 w 1063092"/>
              <a:gd name="connsiteY10" fmla="*/ 599089 h 4970822"/>
              <a:gd name="connsiteX11" fmla="*/ 1023959 w 1063092"/>
              <a:gd name="connsiteY11" fmla="*/ 567558 h 4970822"/>
              <a:gd name="connsiteX12" fmla="*/ 1034469 w 1063092"/>
              <a:gd name="connsiteY12" fmla="*/ 525517 h 4970822"/>
              <a:gd name="connsiteX13" fmla="*/ 1055490 w 1063092"/>
              <a:gd name="connsiteY13" fmla="*/ 451945 h 4970822"/>
              <a:gd name="connsiteX14" fmla="*/ 1055490 w 1063092"/>
              <a:gd name="connsiteY14" fmla="*/ 199696 h 4970822"/>
              <a:gd name="connsiteX15" fmla="*/ 1044980 w 1063092"/>
              <a:gd name="connsiteY15" fmla="*/ 73572 h 4970822"/>
              <a:gd name="connsiteX16" fmla="*/ 1044980 w 1063092"/>
              <a:gd name="connsiteY16"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23959 w 1063092"/>
              <a:gd name="connsiteY6" fmla="*/ 1177158 h 4970822"/>
              <a:gd name="connsiteX7" fmla="*/ 1034469 w 1063092"/>
              <a:gd name="connsiteY7" fmla="*/ 945931 h 4970822"/>
              <a:gd name="connsiteX8" fmla="*/ 1044980 w 1063092"/>
              <a:gd name="connsiteY8" fmla="*/ 662151 h 4970822"/>
              <a:gd name="connsiteX9" fmla="*/ 1034469 w 1063092"/>
              <a:gd name="connsiteY9" fmla="*/ 599089 h 4970822"/>
              <a:gd name="connsiteX10" fmla="*/ 1023959 w 1063092"/>
              <a:gd name="connsiteY10" fmla="*/ 567558 h 4970822"/>
              <a:gd name="connsiteX11" fmla="*/ 1034469 w 1063092"/>
              <a:gd name="connsiteY11" fmla="*/ 525517 h 4970822"/>
              <a:gd name="connsiteX12" fmla="*/ 1055490 w 1063092"/>
              <a:gd name="connsiteY12" fmla="*/ 451945 h 4970822"/>
              <a:gd name="connsiteX13" fmla="*/ 1055490 w 1063092"/>
              <a:gd name="connsiteY13" fmla="*/ 199696 h 4970822"/>
              <a:gd name="connsiteX14" fmla="*/ 1044980 w 1063092"/>
              <a:gd name="connsiteY14" fmla="*/ 73572 h 4970822"/>
              <a:gd name="connsiteX15" fmla="*/ 1044980 w 1063092"/>
              <a:gd name="connsiteY15"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34469 w 1063092"/>
              <a:gd name="connsiteY6" fmla="*/ 945931 h 4970822"/>
              <a:gd name="connsiteX7" fmla="*/ 1044980 w 1063092"/>
              <a:gd name="connsiteY7" fmla="*/ 662151 h 4970822"/>
              <a:gd name="connsiteX8" fmla="*/ 1034469 w 1063092"/>
              <a:gd name="connsiteY8" fmla="*/ 599089 h 4970822"/>
              <a:gd name="connsiteX9" fmla="*/ 1023959 w 1063092"/>
              <a:gd name="connsiteY9" fmla="*/ 567558 h 4970822"/>
              <a:gd name="connsiteX10" fmla="*/ 1034469 w 1063092"/>
              <a:gd name="connsiteY10" fmla="*/ 525517 h 4970822"/>
              <a:gd name="connsiteX11" fmla="*/ 1055490 w 1063092"/>
              <a:gd name="connsiteY11" fmla="*/ 451945 h 4970822"/>
              <a:gd name="connsiteX12" fmla="*/ 1055490 w 1063092"/>
              <a:gd name="connsiteY12" fmla="*/ 199696 h 4970822"/>
              <a:gd name="connsiteX13" fmla="*/ 1044980 w 1063092"/>
              <a:gd name="connsiteY13" fmla="*/ 73572 h 4970822"/>
              <a:gd name="connsiteX14" fmla="*/ 1044980 w 1063092"/>
              <a:gd name="connsiteY14"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44980 w 1063092"/>
              <a:gd name="connsiteY6" fmla="*/ 662151 h 4970822"/>
              <a:gd name="connsiteX7" fmla="*/ 1034469 w 1063092"/>
              <a:gd name="connsiteY7" fmla="*/ 599089 h 4970822"/>
              <a:gd name="connsiteX8" fmla="*/ 1023959 w 1063092"/>
              <a:gd name="connsiteY8" fmla="*/ 567558 h 4970822"/>
              <a:gd name="connsiteX9" fmla="*/ 1034469 w 1063092"/>
              <a:gd name="connsiteY9" fmla="*/ 525517 h 4970822"/>
              <a:gd name="connsiteX10" fmla="*/ 1055490 w 1063092"/>
              <a:gd name="connsiteY10" fmla="*/ 451945 h 4970822"/>
              <a:gd name="connsiteX11" fmla="*/ 1055490 w 1063092"/>
              <a:gd name="connsiteY11" fmla="*/ 199696 h 4970822"/>
              <a:gd name="connsiteX12" fmla="*/ 1044980 w 1063092"/>
              <a:gd name="connsiteY12" fmla="*/ 73572 h 4970822"/>
              <a:gd name="connsiteX13" fmla="*/ 1044980 w 1063092"/>
              <a:gd name="connsiteY13"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34469 w 1063092"/>
              <a:gd name="connsiteY6" fmla="*/ 599089 h 4970822"/>
              <a:gd name="connsiteX7" fmla="*/ 1023959 w 1063092"/>
              <a:gd name="connsiteY7" fmla="*/ 567558 h 4970822"/>
              <a:gd name="connsiteX8" fmla="*/ 1034469 w 1063092"/>
              <a:gd name="connsiteY8" fmla="*/ 525517 h 4970822"/>
              <a:gd name="connsiteX9" fmla="*/ 1055490 w 1063092"/>
              <a:gd name="connsiteY9" fmla="*/ 451945 h 4970822"/>
              <a:gd name="connsiteX10" fmla="*/ 1055490 w 1063092"/>
              <a:gd name="connsiteY10" fmla="*/ 199696 h 4970822"/>
              <a:gd name="connsiteX11" fmla="*/ 1044980 w 1063092"/>
              <a:gd name="connsiteY11" fmla="*/ 73572 h 4970822"/>
              <a:gd name="connsiteX12" fmla="*/ 1044980 w 1063092"/>
              <a:gd name="connsiteY12"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23959 w 1063092"/>
              <a:gd name="connsiteY6" fmla="*/ 567558 h 4970822"/>
              <a:gd name="connsiteX7" fmla="*/ 1034469 w 1063092"/>
              <a:gd name="connsiteY7" fmla="*/ 525517 h 4970822"/>
              <a:gd name="connsiteX8" fmla="*/ 1055490 w 1063092"/>
              <a:gd name="connsiteY8" fmla="*/ 451945 h 4970822"/>
              <a:gd name="connsiteX9" fmla="*/ 1055490 w 1063092"/>
              <a:gd name="connsiteY9" fmla="*/ 199696 h 4970822"/>
              <a:gd name="connsiteX10" fmla="*/ 1044980 w 1063092"/>
              <a:gd name="connsiteY10" fmla="*/ 73572 h 4970822"/>
              <a:gd name="connsiteX11" fmla="*/ 1044980 w 1063092"/>
              <a:gd name="connsiteY11"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34469 w 1063092"/>
              <a:gd name="connsiteY6" fmla="*/ 525517 h 4970822"/>
              <a:gd name="connsiteX7" fmla="*/ 1055490 w 1063092"/>
              <a:gd name="connsiteY7" fmla="*/ 451945 h 4970822"/>
              <a:gd name="connsiteX8" fmla="*/ 1055490 w 1063092"/>
              <a:gd name="connsiteY8" fmla="*/ 199696 h 4970822"/>
              <a:gd name="connsiteX9" fmla="*/ 1044980 w 1063092"/>
              <a:gd name="connsiteY9" fmla="*/ 73572 h 4970822"/>
              <a:gd name="connsiteX10" fmla="*/ 1044980 w 1063092"/>
              <a:gd name="connsiteY10"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55490 w 1063092"/>
              <a:gd name="connsiteY6" fmla="*/ 451945 h 4970822"/>
              <a:gd name="connsiteX7" fmla="*/ 1055490 w 1063092"/>
              <a:gd name="connsiteY7" fmla="*/ 199696 h 4970822"/>
              <a:gd name="connsiteX8" fmla="*/ 1044980 w 1063092"/>
              <a:gd name="connsiteY8" fmla="*/ 73572 h 4970822"/>
              <a:gd name="connsiteX9" fmla="*/ 1044980 w 1063092"/>
              <a:gd name="connsiteY9" fmla="*/ 0 h 4970822"/>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55490 w 1063092"/>
              <a:gd name="connsiteY6" fmla="*/ 199696 h 4970822"/>
              <a:gd name="connsiteX7" fmla="*/ 1044980 w 1063092"/>
              <a:gd name="connsiteY7" fmla="*/ 73572 h 4970822"/>
              <a:gd name="connsiteX8" fmla="*/ 1044980 w 1063092"/>
              <a:gd name="connsiteY8" fmla="*/ 0 h 4970822"/>
              <a:gd name="connsiteX0" fmla="*/ 1060973 w 1063092"/>
              <a:gd name="connsiteY0" fmla="*/ 5074190 h 5074190"/>
              <a:gd name="connsiteX1" fmla="*/ 1051034 w 1063092"/>
              <a:gd name="connsiteY1" fmla="*/ 4300880 h 5074190"/>
              <a:gd name="connsiteX2" fmla="*/ 949359 w 1063092"/>
              <a:gd name="connsiteY2" fmla="*/ 4298708 h 5074190"/>
              <a:gd name="connsiteX3" fmla="*/ 0 w 1063092"/>
              <a:gd name="connsiteY3" fmla="*/ 3371971 h 5074190"/>
              <a:gd name="connsiteX4" fmla="*/ 971407 w 1063092"/>
              <a:gd name="connsiteY4" fmla="*/ 2290091 h 5074190"/>
              <a:gd name="connsiteX5" fmla="*/ 1034469 w 1063092"/>
              <a:gd name="connsiteY5" fmla="*/ 2289519 h 5074190"/>
              <a:gd name="connsiteX6" fmla="*/ 1044980 w 1063092"/>
              <a:gd name="connsiteY6" fmla="*/ 176940 h 5074190"/>
              <a:gd name="connsiteX7" fmla="*/ 1044980 w 1063092"/>
              <a:gd name="connsiteY7" fmla="*/ 103368 h 5074190"/>
              <a:gd name="connsiteX0" fmla="*/ 1060973 w 1063092"/>
              <a:gd name="connsiteY0" fmla="*/ 4970822 h 4970822"/>
              <a:gd name="connsiteX1" fmla="*/ 1051034 w 1063092"/>
              <a:gd name="connsiteY1" fmla="*/ 4197512 h 4970822"/>
              <a:gd name="connsiteX2" fmla="*/ 949359 w 1063092"/>
              <a:gd name="connsiteY2" fmla="*/ 4195340 h 4970822"/>
              <a:gd name="connsiteX3" fmla="*/ 0 w 1063092"/>
              <a:gd name="connsiteY3" fmla="*/ 3268603 h 4970822"/>
              <a:gd name="connsiteX4" fmla="*/ 971407 w 1063092"/>
              <a:gd name="connsiteY4" fmla="*/ 2186723 h 4970822"/>
              <a:gd name="connsiteX5" fmla="*/ 1034469 w 1063092"/>
              <a:gd name="connsiteY5" fmla="*/ 2186151 h 4970822"/>
              <a:gd name="connsiteX6" fmla="*/ 1044980 w 1063092"/>
              <a:gd name="connsiteY6" fmla="*/ 0 h 4970822"/>
              <a:gd name="connsiteX0" fmla="*/ 1060973 w 1074797"/>
              <a:gd name="connsiteY0" fmla="*/ 5159665 h 5159665"/>
              <a:gd name="connsiteX1" fmla="*/ 1051034 w 1074797"/>
              <a:gd name="connsiteY1" fmla="*/ 4386355 h 5159665"/>
              <a:gd name="connsiteX2" fmla="*/ 949359 w 1074797"/>
              <a:gd name="connsiteY2" fmla="*/ 4384183 h 5159665"/>
              <a:gd name="connsiteX3" fmla="*/ 0 w 1074797"/>
              <a:gd name="connsiteY3" fmla="*/ 3457446 h 5159665"/>
              <a:gd name="connsiteX4" fmla="*/ 971407 w 1074797"/>
              <a:gd name="connsiteY4" fmla="*/ 2375566 h 5159665"/>
              <a:gd name="connsiteX5" fmla="*/ 1034469 w 1074797"/>
              <a:gd name="connsiteY5" fmla="*/ 2374994 h 5159665"/>
              <a:gd name="connsiteX6" fmla="*/ 1074797 w 1074797"/>
              <a:gd name="connsiteY6" fmla="*/ 0 h 515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4797" h="5159665">
                <a:moveTo>
                  <a:pt x="1060973" y="5159665"/>
                </a:moveTo>
                <a:cubicBezTo>
                  <a:pt x="1064424" y="5000630"/>
                  <a:pt x="1065219" y="4513945"/>
                  <a:pt x="1051034" y="4386355"/>
                </a:cubicBezTo>
                <a:cubicBezTo>
                  <a:pt x="1053414" y="4381347"/>
                  <a:pt x="951043" y="4384347"/>
                  <a:pt x="949359" y="4384183"/>
                </a:cubicBezTo>
                <a:cubicBezTo>
                  <a:pt x="324818" y="4323297"/>
                  <a:pt x="3503" y="3795529"/>
                  <a:pt x="0" y="3457446"/>
                </a:cubicBezTo>
                <a:cubicBezTo>
                  <a:pt x="12071" y="2660031"/>
                  <a:pt x="597592" y="2397513"/>
                  <a:pt x="971407" y="2375566"/>
                </a:cubicBezTo>
                <a:cubicBezTo>
                  <a:pt x="982360" y="2374923"/>
                  <a:pt x="1013448" y="2378498"/>
                  <a:pt x="1034469" y="2374994"/>
                </a:cubicBezTo>
                <a:cubicBezTo>
                  <a:pt x="1046731" y="2010540"/>
                  <a:pt x="1072607" y="455448"/>
                  <a:pt x="1074797" y="0"/>
                </a:cubicBezTo>
              </a:path>
            </a:pathLst>
          </a:custGeom>
          <a:noFill/>
          <a:ln w="44450">
            <a:gradFill flip="none" rotWithShape="1">
              <a:gsLst>
                <a:gs pos="54000">
                  <a:srgbClr val="3376CC"/>
                </a:gs>
                <a:gs pos="0">
                  <a:srgbClr val="7030A0"/>
                </a:gs>
                <a:gs pos="78000">
                  <a:srgbClr val="00B0F0"/>
                </a:gs>
                <a:gs pos="100000">
                  <a:srgbClr val="00B0F0"/>
                </a:gs>
              </a:gsLst>
              <a:lin ang="5400000" scaled="1"/>
              <a:tileRect/>
            </a:gradFill>
            <a:prstDash val="sysDash"/>
            <a:headEnd type="none"/>
            <a:tailEnd type="stealth"/>
          </a:ln>
          <a:effectLst>
            <a:glow rad="63500">
              <a:schemeClr val="accent1">
                <a:satMod val="175000"/>
                <a:alpha val="40000"/>
              </a:schemeClr>
            </a:glow>
          </a:effectLst>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Rounded Rectangle 9"/>
          <p:cNvSpPr/>
          <p:nvPr/>
        </p:nvSpPr>
        <p:spPr>
          <a:xfrm>
            <a:off x="2702641" y="5820299"/>
            <a:ext cx="3777343" cy="598714"/>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t>Non-Speaking Community</a:t>
            </a:r>
            <a:endParaRPr lang="en-US" sz="2400" b="1" dirty="0"/>
          </a:p>
        </p:txBody>
      </p:sp>
      <p:sp>
        <p:nvSpPr>
          <p:cNvPr id="11" name="Oval 10"/>
          <p:cNvSpPr/>
          <p:nvPr/>
        </p:nvSpPr>
        <p:spPr>
          <a:xfrm>
            <a:off x="3516516" y="126759"/>
            <a:ext cx="2117029" cy="682881"/>
          </a:xfrm>
          <a:prstGeom prst="ellipse">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Speaking</a:t>
            </a:r>
          </a:p>
          <a:p>
            <a:pPr algn="ctr"/>
            <a:r>
              <a:rPr lang="en-US" b="1" dirty="0" smtClean="0"/>
              <a:t>Community</a:t>
            </a:r>
            <a:endParaRPr lang="en-US" b="1" dirty="0"/>
          </a:p>
        </p:txBody>
      </p:sp>
      <p:sp>
        <p:nvSpPr>
          <p:cNvPr id="4" name="Freeform 3"/>
          <p:cNvSpPr/>
          <p:nvPr/>
        </p:nvSpPr>
        <p:spPr>
          <a:xfrm>
            <a:off x="3115776" y="492122"/>
            <a:ext cx="425520" cy="646870"/>
          </a:xfrm>
          <a:custGeom>
            <a:avLst/>
            <a:gdLst>
              <a:gd name="connsiteX0" fmla="*/ 441158 w 441158"/>
              <a:gd name="connsiteY0" fmla="*/ 0 h 525379"/>
              <a:gd name="connsiteX1" fmla="*/ 268705 w 441158"/>
              <a:gd name="connsiteY1" fmla="*/ 184484 h 525379"/>
              <a:gd name="connsiteX2" fmla="*/ 156411 w 441158"/>
              <a:gd name="connsiteY2" fmla="*/ 292769 h 525379"/>
              <a:gd name="connsiteX3" fmla="*/ 108284 w 441158"/>
              <a:gd name="connsiteY3" fmla="*/ 340895 h 525379"/>
              <a:gd name="connsiteX4" fmla="*/ 36095 w 441158"/>
              <a:gd name="connsiteY4" fmla="*/ 449179 h 525379"/>
              <a:gd name="connsiteX5" fmla="*/ 16042 w 441158"/>
              <a:gd name="connsiteY5" fmla="*/ 489284 h 525379"/>
              <a:gd name="connsiteX6" fmla="*/ 8021 w 441158"/>
              <a:gd name="connsiteY6" fmla="*/ 505326 h 525379"/>
              <a:gd name="connsiteX7" fmla="*/ 0 w 441158"/>
              <a:gd name="connsiteY7" fmla="*/ 525379 h 525379"/>
              <a:gd name="connsiteX0" fmla="*/ 441158 w 441158"/>
              <a:gd name="connsiteY0" fmla="*/ 0 h 525379"/>
              <a:gd name="connsiteX1" fmla="*/ 268705 w 441158"/>
              <a:gd name="connsiteY1" fmla="*/ 184484 h 525379"/>
              <a:gd name="connsiteX2" fmla="*/ 108284 w 441158"/>
              <a:gd name="connsiteY2" fmla="*/ 340895 h 525379"/>
              <a:gd name="connsiteX3" fmla="*/ 36095 w 441158"/>
              <a:gd name="connsiteY3" fmla="*/ 449179 h 525379"/>
              <a:gd name="connsiteX4" fmla="*/ 16042 w 441158"/>
              <a:gd name="connsiteY4" fmla="*/ 489284 h 525379"/>
              <a:gd name="connsiteX5" fmla="*/ 8021 w 441158"/>
              <a:gd name="connsiteY5" fmla="*/ 505326 h 525379"/>
              <a:gd name="connsiteX6" fmla="*/ 0 w 441158"/>
              <a:gd name="connsiteY6" fmla="*/ 525379 h 525379"/>
              <a:gd name="connsiteX0" fmla="*/ 441158 w 441158"/>
              <a:gd name="connsiteY0" fmla="*/ 0 h 525379"/>
              <a:gd name="connsiteX1" fmla="*/ 268705 w 441158"/>
              <a:gd name="connsiteY1" fmla="*/ 184484 h 525379"/>
              <a:gd name="connsiteX2" fmla="*/ 108284 w 441158"/>
              <a:gd name="connsiteY2" fmla="*/ 340895 h 525379"/>
              <a:gd name="connsiteX3" fmla="*/ 36095 w 441158"/>
              <a:gd name="connsiteY3" fmla="*/ 449179 h 525379"/>
              <a:gd name="connsiteX4" fmla="*/ 16042 w 441158"/>
              <a:gd name="connsiteY4" fmla="*/ 489284 h 525379"/>
              <a:gd name="connsiteX5" fmla="*/ 8021 w 441158"/>
              <a:gd name="connsiteY5" fmla="*/ 505326 h 525379"/>
              <a:gd name="connsiteX6" fmla="*/ 0 w 441158"/>
              <a:gd name="connsiteY6" fmla="*/ 525379 h 525379"/>
              <a:gd name="connsiteX0" fmla="*/ 441158 w 441158"/>
              <a:gd name="connsiteY0" fmla="*/ 0 h 525379"/>
              <a:gd name="connsiteX1" fmla="*/ 268705 w 441158"/>
              <a:gd name="connsiteY1" fmla="*/ 184484 h 525379"/>
              <a:gd name="connsiteX2" fmla="*/ 36095 w 441158"/>
              <a:gd name="connsiteY2" fmla="*/ 449179 h 525379"/>
              <a:gd name="connsiteX3" fmla="*/ 16042 w 441158"/>
              <a:gd name="connsiteY3" fmla="*/ 489284 h 525379"/>
              <a:gd name="connsiteX4" fmla="*/ 8021 w 441158"/>
              <a:gd name="connsiteY4" fmla="*/ 505326 h 525379"/>
              <a:gd name="connsiteX5" fmla="*/ 0 w 441158"/>
              <a:gd name="connsiteY5" fmla="*/ 525379 h 525379"/>
              <a:gd name="connsiteX0" fmla="*/ 441158 w 441158"/>
              <a:gd name="connsiteY0" fmla="*/ 0 h 525379"/>
              <a:gd name="connsiteX1" fmla="*/ 100263 w 441158"/>
              <a:gd name="connsiteY1" fmla="*/ 132348 h 525379"/>
              <a:gd name="connsiteX2" fmla="*/ 36095 w 441158"/>
              <a:gd name="connsiteY2" fmla="*/ 449179 h 525379"/>
              <a:gd name="connsiteX3" fmla="*/ 16042 w 441158"/>
              <a:gd name="connsiteY3" fmla="*/ 489284 h 525379"/>
              <a:gd name="connsiteX4" fmla="*/ 8021 w 441158"/>
              <a:gd name="connsiteY4" fmla="*/ 505326 h 525379"/>
              <a:gd name="connsiteX5" fmla="*/ 0 w 441158"/>
              <a:gd name="connsiteY5" fmla="*/ 525379 h 525379"/>
              <a:gd name="connsiteX0" fmla="*/ 429126 w 429126"/>
              <a:gd name="connsiteY0" fmla="*/ 0 h 545431"/>
              <a:gd name="connsiteX1" fmla="*/ 100263 w 429126"/>
              <a:gd name="connsiteY1" fmla="*/ 152400 h 545431"/>
              <a:gd name="connsiteX2" fmla="*/ 36095 w 429126"/>
              <a:gd name="connsiteY2" fmla="*/ 469231 h 545431"/>
              <a:gd name="connsiteX3" fmla="*/ 16042 w 429126"/>
              <a:gd name="connsiteY3" fmla="*/ 509336 h 545431"/>
              <a:gd name="connsiteX4" fmla="*/ 8021 w 429126"/>
              <a:gd name="connsiteY4" fmla="*/ 525378 h 545431"/>
              <a:gd name="connsiteX5" fmla="*/ 0 w 429126"/>
              <a:gd name="connsiteY5" fmla="*/ 545431 h 545431"/>
              <a:gd name="connsiteX0" fmla="*/ 429126 w 429126"/>
              <a:gd name="connsiteY0" fmla="*/ 0 h 545431"/>
              <a:gd name="connsiteX1" fmla="*/ 100263 w 429126"/>
              <a:gd name="connsiteY1" fmla="*/ 152400 h 545431"/>
              <a:gd name="connsiteX2" fmla="*/ 36095 w 429126"/>
              <a:gd name="connsiteY2" fmla="*/ 469231 h 545431"/>
              <a:gd name="connsiteX3" fmla="*/ 16042 w 429126"/>
              <a:gd name="connsiteY3" fmla="*/ 509336 h 545431"/>
              <a:gd name="connsiteX4" fmla="*/ 8021 w 429126"/>
              <a:gd name="connsiteY4" fmla="*/ 525378 h 545431"/>
              <a:gd name="connsiteX5" fmla="*/ 0 w 429126"/>
              <a:gd name="connsiteY5" fmla="*/ 545431 h 545431"/>
              <a:gd name="connsiteX0" fmla="*/ 423367 w 423367"/>
              <a:gd name="connsiteY0" fmla="*/ 0 h 681789"/>
              <a:gd name="connsiteX1" fmla="*/ 94504 w 423367"/>
              <a:gd name="connsiteY1" fmla="*/ 152400 h 681789"/>
              <a:gd name="connsiteX2" fmla="*/ 30336 w 423367"/>
              <a:gd name="connsiteY2" fmla="*/ 469231 h 681789"/>
              <a:gd name="connsiteX3" fmla="*/ 10283 w 423367"/>
              <a:gd name="connsiteY3" fmla="*/ 509336 h 681789"/>
              <a:gd name="connsiteX4" fmla="*/ 2262 w 423367"/>
              <a:gd name="connsiteY4" fmla="*/ 525378 h 681789"/>
              <a:gd name="connsiteX5" fmla="*/ 54399 w 423367"/>
              <a:gd name="connsiteY5" fmla="*/ 681789 h 681789"/>
              <a:gd name="connsiteX0" fmla="*/ 413975 w 413975"/>
              <a:gd name="connsiteY0" fmla="*/ 0 h 681789"/>
              <a:gd name="connsiteX1" fmla="*/ 85112 w 413975"/>
              <a:gd name="connsiteY1" fmla="*/ 152400 h 681789"/>
              <a:gd name="connsiteX2" fmla="*/ 20944 w 413975"/>
              <a:gd name="connsiteY2" fmla="*/ 469231 h 681789"/>
              <a:gd name="connsiteX3" fmla="*/ 891 w 413975"/>
              <a:gd name="connsiteY3" fmla="*/ 509336 h 681789"/>
              <a:gd name="connsiteX4" fmla="*/ 45007 w 413975"/>
              <a:gd name="connsiteY4" fmla="*/ 681789 h 681789"/>
              <a:gd name="connsiteX0" fmla="*/ 394132 w 394132"/>
              <a:gd name="connsiteY0" fmla="*/ 0 h 681789"/>
              <a:gd name="connsiteX1" fmla="*/ 65269 w 394132"/>
              <a:gd name="connsiteY1" fmla="*/ 152400 h 681789"/>
              <a:gd name="connsiteX2" fmla="*/ 1101 w 394132"/>
              <a:gd name="connsiteY2" fmla="*/ 469231 h 681789"/>
              <a:gd name="connsiteX3" fmla="*/ 25164 w 394132"/>
              <a:gd name="connsiteY3" fmla="*/ 681789 h 681789"/>
              <a:gd name="connsiteX0" fmla="*/ 369051 w 369051"/>
              <a:gd name="connsiteY0" fmla="*/ 0 h 681789"/>
              <a:gd name="connsiteX1" fmla="*/ 40188 w 369051"/>
              <a:gd name="connsiteY1" fmla="*/ 152400 h 681789"/>
              <a:gd name="connsiteX2" fmla="*/ 83 w 369051"/>
              <a:gd name="connsiteY2" fmla="*/ 681789 h 681789"/>
              <a:gd name="connsiteX0" fmla="*/ 386355 w 386355"/>
              <a:gd name="connsiteY0" fmla="*/ 0 h 681789"/>
              <a:gd name="connsiteX1" fmla="*/ 57492 w 386355"/>
              <a:gd name="connsiteY1" fmla="*/ 152400 h 681789"/>
              <a:gd name="connsiteX2" fmla="*/ 17387 w 386355"/>
              <a:gd name="connsiteY2" fmla="*/ 681789 h 681789"/>
              <a:gd name="connsiteX0" fmla="*/ 364365 w 364365"/>
              <a:gd name="connsiteY0" fmla="*/ 0 h 661736"/>
              <a:gd name="connsiteX1" fmla="*/ 35502 w 364365"/>
              <a:gd name="connsiteY1" fmla="*/ 152400 h 661736"/>
              <a:gd name="connsiteX2" fmla="*/ 3418 w 364365"/>
              <a:gd name="connsiteY2" fmla="*/ 661736 h 661736"/>
              <a:gd name="connsiteX0" fmla="*/ 372187 w 372187"/>
              <a:gd name="connsiteY0" fmla="*/ 0 h 661736"/>
              <a:gd name="connsiteX1" fmla="*/ 43324 w 372187"/>
              <a:gd name="connsiteY1" fmla="*/ 152400 h 661736"/>
              <a:gd name="connsiteX2" fmla="*/ 11240 w 372187"/>
              <a:gd name="connsiteY2" fmla="*/ 661736 h 661736"/>
              <a:gd name="connsiteX0" fmla="*/ 390660 w 390660"/>
              <a:gd name="connsiteY0" fmla="*/ 0 h 661736"/>
              <a:gd name="connsiteX1" fmla="*/ 61797 w 390660"/>
              <a:gd name="connsiteY1" fmla="*/ 152400 h 661736"/>
              <a:gd name="connsiteX2" fmla="*/ 29713 w 390660"/>
              <a:gd name="connsiteY2" fmla="*/ 661736 h 661736"/>
              <a:gd name="connsiteX0" fmla="*/ 376418 w 376418"/>
              <a:gd name="connsiteY0" fmla="*/ 0 h 657725"/>
              <a:gd name="connsiteX1" fmla="*/ 43544 w 376418"/>
              <a:gd name="connsiteY1" fmla="*/ 148389 h 657725"/>
              <a:gd name="connsiteX2" fmla="*/ 11460 w 376418"/>
              <a:gd name="connsiteY2" fmla="*/ 657725 h 657725"/>
              <a:gd name="connsiteX0" fmla="*/ 380648 w 380648"/>
              <a:gd name="connsiteY0" fmla="*/ 52566 h 533828"/>
              <a:gd name="connsiteX1" fmla="*/ 43764 w 380648"/>
              <a:gd name="connsiteY1" fmla="*/ 24492 h 533828"/>
              <a:gd name="connsiteX2" fmla="*/ 11680 w 380648"/>
              <a:gd name="connsiteY2" fmla="*/ 533828 h 533828"/>
              <a:gd name="connsiteX0" fmla="*/ 414562 w 414562"/>
              <a:gd name="connsiteY0" fmla="*/ 0 h 669756"/>
              <a:gd name="connsiteX1" fmla="*/ 45594 w 414562"/>
              <a:gd name="connsiteY1" fmla="*/ 160420 h 669756"/>
              <a:gd name="connsiteX2" fmla="*/ 13510 w 414562"/>
              <a:gd name="connsiteY2" fmla="*/ 669756 h 669756"/>
              <a:gd name="connsiteX0" fmla="*/ 414562 w 414562"/>
              <a:gd name="connsiteY0" fmla="*/ 0 h 629650"/>
              <a:gd name="connsiteX1" fmla="*/ 45594 w 414562"/>
              <a:gd name="connsiteY1" fmla="*/ 120314 h 629650"/>
              <a:gd name="connsiteX2" fmla="*/ 13510 w 414562"/>
              <a:gd name="connsiteY2" fmla="*/ 629650 h 629650"/>
              <a:gd name="connsiteX0" fmla="*/ 414562 w 414562"/>
              <a:gd name="connsiteY0" fmla="*/ 1092 h 630742"/>
              <a:gd name="connsiteX1" fmla="*/ 45594 w 414562"/>
              <a:gd name="connsiteY1" fmla="*/ 121406 h 630742"/>
              <a:gd name="connsiteX2" fmla="*/ 13510 w 414562"/>
              <a:gd name="connsiteY2" fmla="*/ 630742 h 630742"/>
              <a:gd name="connsiteX0" fmla="*/ 428560 w 428560"/>
              <a:gd name="connsiteY0" fmla="*/ 847 h 630497"/>
              <a:gd name="connsiteX1" fmla="*/ 59592 w 428560"/>
              <a:gd name="connsiteY1" fmla="*/ 121161 h 630497"/>
              <a:gd name="connsiteX2" fmla="*/ 27508 w 428560"/>
              <a:gd name="connsiteY2" fmla="*/ 630497 h 630497"/>
              <a:gd name="connsiteX0" fmla="*/ 417051 w 417051"/>
              <a:gd name="connsiteY0" fmla="*/ 1177 h 646870"/>
              <a:gd name="connsiteX1" fmla="*/ 48083 w 417051"/>
              <a:gd name="connsiteY1" fmla="*/ 121491 h 646870"/>
              <a:gd name="connsiteX2" fmla="*/ 11988 w 417051"/>
              <a:gd name="connsiteY2" fmla="*/ 646870 h 646870"/>
              <a:gd name="connsiteX0" fmla="*/ 425520 w 425520"/>
              <a:gd name="connsiteY0" fmla="*/ 1177 h 646870"/>
              <a:gd name="connsiteX1" fmla="*/ 56552 w 425520"/>
              <a:gd name="connsiteY1" fmla="*/ 121491 h 646870"/>
              <a:gd name="connsiteX2" fmla="*/ 20457 w 425520"/>
              <a:gd name="connsiteY2" fmla="*/ 646870 h 646870"/>
            </a:gdLst>
            <a:ahLst/>
            <a:cxnLst>
              <a:cxn ang="0">
                <a:pos x="connsiteX0" y="connsiteY0"/>
              </a:cxn>
              <a:cxn ang="0">
                <a:pos x="connsiteX1" y="connsiteY1"/>
              </a:cxn>
              <a:cxn ang="0">
                <a:pos x="connsiteX2" y="connsiteY2"/>
              </a:cxn>
            </a:cxnLst>
            <a:rect l="l" t="t" r="r" b="b"/>
            <a:pathLst>
              <a:path w="425520" h="646870">
                <a:moveTo>
                  <a:pt x="425520" y="1177"/>
                </a:moveTo>
                <a:cubicBezTo>
                  <a:pt x="319909" y="-5507"/>
                  <a:pt x="124063" y="13876"/>
                  <a:pt x="56552" y="121491"/>
                </a:cubicBezTo>
                <a:cubicBezTo>
                  <a:pt x="-10959" y="229107"/>
                  <a:pt x="-11293" y="283919"/>
                  <a:pt x="20457" y="646870"/>
                </a:cubicBezTo>
              </a:path>
            </a:pathLst>
          </a:custGeom>
          <a:noFill/>
          <a:ln w="38100">
            <a:solidFill>
              <a:srgbClr val="FF0000"/>
            </a:solidFill>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844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grpId="0" nodeType="clickEffect">
                                  <p:stCondLst>
                                    <p:cond delay="0"/>
                                  </p:stCondLst>
                                  <p:endCondLst>
                                    <p:cond evt="onNext" delay="0">
                                      <p:tgtEl>
                                        <p:sldTgt/>
                                      </p:tgtEl>
                                    </p:cond>
                                  </p:end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078" y="3896489"/>
            <a:ext cx="7450851" cy="1837380"/>
          </a:xfrm>
        </p:spPr>
        <p:txBody>
          <a:bodyPr/>
          <a:lstStyle/>
          <a:p>
            <a:r>
              <a:rPr lang="en-US" dirty="0"/>
              <a:t>The speaking community</a:t>
            </a:r>
          </a:p>
        </p:txBody>
      </p:sp>
    </p:spTree>
    <p:extLst>
      <p:ext uri="{BB962C8B-B14F-4D97-AF65-F5344CB8AC3E}">
        <p14:creationId xmlns:p14="http://schemas.microsoft.com/office/powerpoint/2010/main" val="22044024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497" y="1564477"/>
            <a:ext cx="6094987" cy="685213"/>
          </a:xfrm>
        </p:spPr>
        <p:txBody>
          <a:bodyPr/>
          <a:lstStyle/>
          <a:p>
            <a:pPr lvl="0"/>
            <a:r>
              <a:rPr lang="en-US" dirty="0"/>
              <a:t>Elevate the </a:t>
            </a:r>
            <a:r>
              <a:rPr lang="en-US" dirty="0" smtClean="0"/>
              <a:t>language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idx="10"/>
          </p:nvPr>
        </p:nvSpPr>
        <p:spPr/>
        <p:txBody>
          <a:bodyPr/>
          <a:lstStyle/>
          <a:p>
            <a:endParaRPr lang="en-US"/>
          </a:p>
        </p:txBody>
      </p:sp>
    </p:spTree>
    <p:extLst>
      <p:ext uri="{BB962C8B-B14F-4D97-AF65-F5344CB8AC3E}">
        <p14:creationId xmlns:p14="http://schemas.microsoft.com/office/powerpoint/2010/main" val="2654897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History</a:t>
            </a:r>
            <a:endParaRPr lang="en-US" dirty="0"/>
          </a:p>
        </p:txBody>
      </p:sp>
      <p:sp>
        <p:nvSpPr>
          <p:cNvPr id="3" name="Content Placeholder 2"/>
          <p:cNvSpPr>
            <a:spLocks noGrp="1"/>
          </p:cNvSpPr>
          <p:nvPr>
            <p:ph idx="1"/>
          </p:nvPr>
        </p:nvSpPr>
        <p:spPr/>
        <p:txBody>
          <a:bodyPr>
            <a:normAutofit fontScale="92500" lnSpcReduction="10000"/>
          </a:bodyPr>
          <a:lstStyle/>
          <a:p>
            <a:r>
              <a:rPr lang="en-US" dirty="0"/>
              <a:t>Potlatch </a:t>
            </a:r>
            <a:r>
              <a:rPr lang="en-US" dirty="0" smtClean="0"/>
              <a:t>Fund was started in 2002. Our mission is to build upon the Native tradition of giving and to expand philanthropy in Native and Tribal communities in the Pacific Northwest (WA, OR, ID, MT). </a:t>
            </a:r>
          </a:p>
          <a:p>
            <a:endParaRPr lang="en-US" dirty="0"/>
          </a:p>
          <a:p>
            <a:r>
              <a:rPr lang="en-US" dirty="0" smtClean="0"/>
              <a:t>Since </a:t>
            </a:r>
            <a:r>
              <a:rPr lang="en-US" dirty="0"/>
              <a:t>then, Potlatch </a:t>
            </a:r>
            <a:r>
              <a:rPr lang="en-US" dirty="0" smtClean="0"/>
              <a:t>Fund </a:t>
            </a:r>
            <a:r>
              <a:rPr lang="en-US" dirty="0"/>
              <a:t>has</a:t>
            </a:r>
          </a:p>
          <a:p>
            <a:pPr marL="457200" indent="-457200">
              <a:buFont typeface="Arial"/>
              <a:buChar char="•"/>
            </a:pPr>
            <a:r>
              <a:rPr lang="en-US" dirty="0"/>
              <a:t>C</a:t>
            </a:r>
            <a:r>
              <a:rPr lang="en-US" dirty="0" smtClean="0"/>
              <a:t>onducted </a:t>
            </a:r>
            <a:r>
              <a:rPr lang="en-US" dirty="0"/>
              <a:t>over </a:t>
            </a:r>
            <a:r>
              <a:rPr lang="en-US" dirty="0" smtClean="0"/>
              <a:t>228 training workshops</a:t>
            </a:r>
            <a:endParaRPr lang="en-US" u="sng" dirty="0"/>
          </a:p>
          <a:p>
            <a:pPr marL="457200" indent="-457200">
              <a:buFont typeface="Arial"/>
              <a:buChar char="•"/>
            </a:pPr>
            <a:r>
              <a:rPr lang="en-US" dirty="0"/>
              <a:t>G</a:t>
            </a:r>
            <a:r>
              <a:rPr lang="en-US" dirty="0" smtClean="0"/>
              <a:t>raduated </a:t>
            </a:r>
            <a:r>
              <a:rPr lang="en-US" dirty="0"/>
              <a:t>42 emerging </a:t>
            </a:r>
            <a:r>
              <a:rPr lang="en-US" dirty="0" smtClean="0"/>
              <a:t>leaders</a:t>
            </a:r>
            <a:endParaRPr lang="en-US" u="sng" dirty="0"/>
          </a:p>
          <a:p>
            <a:pPr marL="457200" indent="-457200">
              <a:buFont typeface="Arial"/>
              <a:buChar char="•"/>
            </a:pPr>
            <a:r>
              <a:rPr lang="en-US" dirty="0"/>
              <a:t>D</a:t>
            </a:r>
            <a:r>
              <a:rPr lang="en-US" dirty="0" smtClean="0"/>
              <a:t>istributed </a:t>
            </a:r>
            <a:r>
              <a:rPr lang="en-US" dirty="0"/>
              <a:t>more than </a:t>
            </a:r>
            <a:r>
              <a:rPr lang="en-US" dirty="0" smtClean="0"/>
              <a:t>$3 million </a:t>
            </a:r>
            <a:r>
              <a:rPr lang="en-US" dirty="0" smtClean="0"/>
              <a:t>in grants</a:t>
            </a:r>
            <a:endParaRPr lang="en-US" u="sng" dirty="0"/>
          </a:p>
          <a:p>
            <a:pPr marL="457200" indent="-457200">
              <a:buFont typeface="Arial"/>
              <a:buChar char="•"/>
            </a:pPr>
            <a:r>
              <a:rPr lang="en-US" dirty="0"/>
              <a:t>H</a:t>
            </a:r>
            <a:r>
              <a:rPr lang="en-US" dirty="0" smtClean="0"/>
              <a:t>onored </a:t>
            </a:r>
            <a:r>
              <a:rPr lang="en-US" dirty="0"/>
              <a:t>28 individuals and organizations </a:t>
            </a:r>
            <a:r>
              <a:rPr lang="en-US" dirty="0" smtClean="0"/>
              <a:t>for leadership </a:t>
            </a:r>
            <a:r>
              <a:rPr lang="en-US" smtClean="0"/>
              <a:t>and </a:t>
            </a:r>
            <a:r>
              <a:rPr lang="en-US" smtClean="0"/>
              <a:t>philanthropy</a:t>
            </a:r>
            <a:endParaRPr lang="en-US" u="sng" dirty="0">
              <a:hlinkClick r:id="rId3"/>
            </a:endParaRPr>
          </a:p>
          <a:p>
            <a:endParaRPr lang="en-US" dirty="0"/>
          </a:p>
        </p:txBody>
      </p:sp>
    </p:spTree>
    <p:extLst>
      <p:ext uri="{BB962C8B-B14F-4D97-AF65-F5344CB8AC3E}">
        <p14:creationId xmlns:p14="http://schemas.microsoft.com/office/powerpoint/2010/main" val="2281737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Elevate the </a:t>
            </a:r>
            <a:r>
              <a:rPr lang="en-US" dirty="0" smtClean="0"/>
              <a:t>language</a:t>
            </a:r>
            <a:endParaRPr lang="en-US" dirty="0"/>
          </a:p>
        </p:txBody>
      </p:sp>
      <p:sp>
        <p:nvSpPr>
          <p:cNvPr id="5" name="Content Placeholder 4"/>
          <p:cNvSpPr>
            <a:spLocks noGrp="1"/>
          </p:cNvSpPr>
          <p:nvPr>
            <p:ph idx="1"/>
          </p:nvPr>
        </p:nvSpPr>
        <p:spPr/>
        <p:txBody>
          <a:bodyPr/>
          <a:lstStyle/>
          <a:p>
            <a:r>
              <a:rPr lang="en-US" dirty="0" smtClean="0"/>
              <a:t>A diminished prestige of the language is the primary contributor of language loss.</a:t>
            </a:r>
          </a:p>
          <a:p>
            <a:pPr marL="457200" indent="-457200">
              <a:buFont typeface="Arial" panose="020B0604020202020204" pitchFamily="34" charset="0"/>
              <a:buChar char="•"/>
            </a:pPr>
            <a:r>
              <a:rPr lang="en-US" dirty="0" smtClean="0"/>
              <a:t>Prestige needs to be re-instilled</a:t>
            </a:r>
          </a:p>
          <a:p>
            <a:pPr marL="457200" indent="-457200">
              <a:buFont typeface="Arial" panose="020B0604020202020204" pitchFamily="34" charset="0"/>
              <a:buChar char="•"/>
            </a:pPr>
            <a:r>
              <a:rPr lang="en-US" dirty="0" smtClean="0"/>
              <a:t>Make speaking cool</a:t>
            </a:r>
          </a:p>
          <a:p>
            <a:pPr marL="457200" indent="-457200">
              <a:buFont typeface="Arial" panose="020B0604020202020204" pitchFamily="34" charset="0"/>
              <a:buChar char="•"/>
            </a:pPr>
            <a:r>
              <a:rPr lang="en-US" dirty="0" smtClean="0"/>
              <a:t>Elevate the status of speakers</a:t>
            </a:r>
          </a:p>
          <a:p>
            <a:pPr marL="457200" indent="-457200">
              <a:buFont typeface="Arial" panose="020B0604020202020204" pitchFamily="34" charset="0"/>
              <a:buChar char="•"/>
            </a:pPr>
            <a:r>
              <a:rPr lang="en-US" dirty="0" smtClean="0"/>
              <a:t>Create awards and recognition for speaking</a:t>
            </a:r>
          </a:p>
          <a:p>
            <a:pPr marL="457200" indent="-457200">
              <a:buFont typeface="Arial" panose="020B0604020202020204" pitchFamily="34" charset="0"/>
              <a:buChar char="•"/>
            </a:pPr>
            <a:r>
              <a:rPr lang="en-US" dirty="0" smtClean="0"/>
              <a:t>Language competition can elevate the status</a:t>
            </a:r>
          </a:p>
          <a:p>
            <a:pPr marL="457200" indent="-457200">
              <a:buFont typeface="Arial" panose="020B0604020202020204" pitchFamily="34" charset="0"/>
              <a:buChar char="•"/>
            </a:pPr>
            <a:r>
              <a:rPr lang="en-US" dirty="0" smtClean="0"/>
              <a:t>Parents need support and encouragement</a:t>
            </a:r>
          </a:p>
        </p:txBody>
      </p:sp>
    </p:spTree>
    <p:extLst>
      <p:ext uri="{BB962C8B-B14F-4D97-AF65-F5344CB8AC3E}">
        <p14:creationId xmlns:p14="http://schemas.microsoft.com/office/powerpoint/2010/main" val="26821518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084289"/>
            <a:ext cx="8521909" cy="5616313"/>
          </a:xfrm>
          <a:solidFill>
            <a:schemeClr val="bg1"/>
          </a:solidFill>
        </p:spPr>
        <p:txBody>
          <a:bodyPr>
            <a:normAutofit/>
          </a:bodyPr>
          <a:lstStyle/>
          <a:p>
            <a:pPr marL="0" indent="0">
              <a:buNone/>
            </a:pPr>
            <a:r>
              <a:rPr lang="en-US" sz="2400" dirty="0" smtClean="0">
                <a:hlinkClick r:id="rId3"/>
              </a:rPr>
              <a:t>www.potlatchfund.org</a:t>
            </a:r>
            <a:r>
              <a:rPr lang="en-US" sz="2400" dirty="0" smtClean="0"/>
              <a:t> or </a:t>
            </a:r>
            <a:r>
              <a:rPr lang="en-US" sz="2400" dirty="0"/>
              <a:t>email </a:t>
            </a:r>
            <a:r>
              <a:rPr lang="en-US" sz="2400" dirty="0" smtClean="0">
                <a:hlinkClick r:id="rId4"/>
              </a:rPr>
              <a:t>info@potlatchfund.org</a:t>
            </a:r>
            <a:r>
              <a:rPr lang="en-US" sz="2400" dirty="0" smtClean="0"/>
              <a:t> </a:t>
            </a:r>
          </a:p>
          <a:p>
            <a:pPr marL="0" indent="0">
              <a:buNone/>
            </a:pPr>
            <a:r>
              <a:rPr lang="en-US" sz="2400" dirty="0" smtClean="0"/>
              <a:t>Call Seattle: 206-624-6076 or Spokane: 509-919-3046</a:t>
            </a:r>
          </a:p>
          <a:p>
            <a:pPr marL="0" indent="0">
              <a:spcBef>
                <a:spcPts val="0"/>
              </a:spcBef>
              <a:buNone/>
            </a:pPr>
            <a:endParaRPr lang="en-US" sz="900" dirty="0"/>
          </a:p>
          <a:p>
            <a:pPr marL="0" indent="0">
              <a:buNone/>
            </a:pPr>
            <a:r>
              <a:rPr lang="en-US" sz="2400" b="1" dirty="0" smtClean="0">
                <a:solidFill>
                  <a:srgbClr val="823736"/>
                </a:solidFill>
              </a:rPr>
              <a:t>Seattle Office</a:t>
            </a:r>
          </a:p>
          <a:p>
            <a:pPr marL="0" indent="0">
              <a:buNone/>
            </a:pPr>
            <a:r>
              <a:rPr lang="en-US" sz="2400" dirty="0" smtClean="0"/>
              <a:t>Dana </a:t>
            </a:r>
            <a:r>
              <a:rPr lang="en-US" sz="2400" dirty="0" err="1" smtClean="0"/>
              <a:t>Arviso</a:t>
            </a:r>
            <a:r>
              <a:rPr lang="en-US" sz="2400" dirty="0" smtClean="0"/>
              <a:t>, Executive Director, </a:t>
            </a:r>
            <a:r>
              <a:rPr lang="en-US" sz="2400" dirty="0" smtClean="0">
                <a:hlinkClick r:id="rId5"/>
              </a:rPr>
              <a:t>dana@potlatchfund.org</a:t>
            </a:r>
            <a:r>
              <a:rPr lang="en-US" sz="2400" dirty="0" smtClean="0"/>
              <a:t>  Lawrence </a:t>
            </a:r>
            <a:r>
              <a:rPr lang="en-US" sz="2400" dirty="0" err="1" smtClean="0"/>
              <a:t>Leake</a:t>
            </a:r>
            <a:r>
              <a:rPr lang="en-US" sz="2400" dirty="0" smtClean="0"/>
              <a:t>, Managing Director, </a:t>
            </a:r>
            <a:r>
              <a:rPr lang="en-US" sz="2400" dirty="0" smtClean="0">
                <a:hlinkClick r:id="rId6"/>
              </a:rPr>
              <a:t>lawrence@potlatchfund.org</a:t>
            </a:r>
            <a:endParaRPr lang="en-US" sz="2400" dirty="0" smtClean="0"/>
          </a:p>
          <a:p>
            <a:pPr marL="0" indent="0">
              <a:buNone/>
            </a:pPr>
            <a:r>
              <a:rPr lang="en-US" sz="2400" dirty="0" smtClean="0"/>
              <a:t>Tachini Pete, Program Director, </a:t>
            </a:r>
            <a:r>
              <a:rPr lang="en-US" sz="2400" dirty="0" smtClean="0">
                <a:hlinkClick r:id="rId7"/>
              </a:rPr>
              <a:t>tachini@potlatchfund.org</a:t>
            </a:r>
            <a:r>
              <a:rPr lang="en-US" sz="2400" dirty="0" smtClean="0"/>
              <a:t> </a:t>
            </a:r>
          </a:p>
          <a:p>
            <a:pPr marL="0" indent="0">
              <a:buNone/>
            </a:pPr>
            <a:r>
              <a:rPr lang="en-US" sz="2400" dirty="0" smtClean="0"/>
              <a:t>Mary Kummer, Office Manager, </a:t>
            </a:r>
            <a:r>
              <a:rPr lang="en-US" sz="2400" dirty="0" smtClean="0">
                <a:hlinkClick r:id="rId8"/>
              </a:rPr>
              <a:t>mary@potlatchfund.org</a:t>
            </a:r>
            <a:endParaRPr lang="en-US" sz="2400" dirty="0" smtClean="0"/>
          </a:p>
          <a:p>
            <a:pPr marL="0" indent="0">
              <a:buNone/>
            </a:pPr>
            <a:r>
              <a:rPr lang="en-US" sz="2400" dirty="0" smtClean="0"/>
              <a:t>Damara Jacobs-Morris, Development &amp; Communications Manager, </a:t>
            </a:r>
            <a:r>
              <a:rPr lang="en-US" sz="2400" dirty="0" smtClean="0">
                <a:hlinkClick r:id="rId9"/>
              </a:rPr>
              <a:t>damara@potlatchfund.org</a:t>
            </a:r>
            <a:r>
              <a:rPr lang="en-US" sz="2400" dirty="0" smtClean="0"/>
              <a:t> </a:t>
            </a:r>
          </a:p>
          <a:p>
            <a:pPr marL="0" indent="0">
              <a:buNone/>
            </a:pPr>
            <a:r>
              <a:rPr lang="en-US" sz="2400" b="1" dirty="0" smtClean="0">
                <a:solidFill>
                  <a:srgbClr val="823736"/>
                </a:solidFill>
              </a:rPr>
              <a:t>Spokane Office</a:t>
            </a:r>
            <a:endParaRPr lang="en-US" sz="2400" b="1" dirty="0">
              <a:solidFill>
                <a:srgbClr val="823736"/>
              </a:solidFill>
            </a:endParaRPr>
          </a:p>
          <a:p>
            <a:pPr marL="0" indent="0">
              <a:buNone/>
            </a:pPr>
            <a:r>
              <a:rPr lang="en-US" sz="2400" dirty="0"/>
              <a:t>Maria Griffin, Program Coordinator, </a:t>
            </a:r>
            <a:r>
              <a:rPr lang="en-US" sz="2400" dirty="0">
                <a:hlinkClick r:id="rId10"/>
              </a:rPr>
              <a:t>maria@potlatchfund.org</a:t>
            </a:r>
            <a:endParaRPr lang="en-US" sz="2400" dirty="0"/>
          </a:p>
        </p:txBody>
      </p:sp>
      <p:sp>
        <p:nvSpPr>
          <p:cNvPr id="3" name="Title 2"/>
          <p:cNvSpPr>
            <a:spLocks noGrp="1"/>
          </p:cNvSpPr>
          <p:nvPr>
            <p:ph type="title"/>
          </p:nvPr>
        </p:nvSpPr>
        <p:spPr/>
        <p:txBody>
          <a:bodyPr/>
          <a:lstStyle/>
          <a:p>
            <a:r>
              <a:rPr lang="en-US" dirty="0" smtClean="0"/>
              <a:t>Contact Potlatch Fund</a:t>
            </a:r>
            <a:endParaRPr lang="en-US" dirty="0"/>
          </a:p>
        </p:txBody>
      </p:sp>
    </p:spTree>
    <p:extLst>
      <p:ext uri="{BB962C8B-B14F-4D97-AF65-F5344CB8AC3E}">
        <p14:creationId xmlns:p14="http://schemas.microsoft.com/office/powerpoint/2010/main" val="3814936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a:t>
            </a:r>
            <a:endParaRPr lang="en-US" dirty="0"/>
          </a:p>
        </p:txBody>
      </p:sp>
      <p:sp>
        <p:nvSpPr>
          <p:cNvPr id="3" name="Content Placeholder 2"/>
          <p:cNvSpPr>
            <a:spLocks noGrp="1"/>
          </p:cNvSpPr>
          <p:nvPr>
            <p:ph idx="1"/>
          </p:nvPr>
        </p:nvSpPr>
        <p:spPr/>
        <p:txBody>
          <a:bodyPr/>
          <a:lstStyle/>
          <a:p>
            <a:pPr>
              <a:spcAft>
                <a:spcPts val="1200"/>
              </a:spcAft>
            </a:pPr>
            <a:r>
              <a:rPr lang="en-US" sz="2800" dirty="0" smtClean="0"/>
              <a:t>Founded in 2002, Potlatch Fund aims to inspire and build upon the Native tradition of giving and to expand philanthropy into Tribal Nations and Native Communities in the Northwest</a:t>
            </a:r>
            <a:r>
              <a:rPr lang="en-US" dirty="0" smtClean="0"/>
              <a:t>.</a:t>
            </a:r>
          </a:p>
          <a:p>
            <a:pPr marL="342900" lvl="0" indent="-342900">
              <a:buFont typeface="Arial"/>
              <a:buChar char="•"/>
              <a:defRPr/>
            </a:pPr>
            <a:r>
              <a:rPr lang="en-US" dirty="0" smtClean="0"/>
              <a:t>Grantmaking</a:t>
            </a:r>
          </a:p>
          <a:p>
            <a:pPr marL="342900" lvl="0" indent="-342900">
              <a:buFont typeface="Arial"/>
              <a:buChar char="•"/>
              <a:defRPr/>
            </a:pPr>
            <a:r>
              <a:rPr lang="en-US" dirty="0" smtClean="0"/>
              <a:t>Nonprofit Development</a:t>
            </a:r>
          </a:p>
          <a:p>
            <a:pPr marL="342900" lvl="0" indent="-342900">
              <a:buFont typeface="Arial"/>
              <a:buChar char="•"/>
              <a:defRPr/>
            </a:pPr>
            <a:r>
              <a:rPr lang="en-US" dirty="0" smtClean="0"/>
              <a:t>Inspiring Philanthropy</a:t>
            </a:r>
            <a:endParaRPr lang="en-US" dirty="0"/>
          </a:p>
          <a:p>
            <a:endParaRPr lang="en-US" dirty="0"/>
          </a:p>
        </p:txBody>
      </p:sp>
    </p:spTree>
    <p:extLst>
      <p:ext uri="{BB962C8B-B14F-4D97-AF65-F5344CB8AC3E}">
        <p14:creationId xmlns:p14="http://schemas.microsoft.com/office/powerpoint/2010/main" val="1996924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078" y="4215596"/>
            <a:ext cx="7444027" cy="2435228"/>
          </a:xfrm>
        </p:spPr>
        <p:txBody>
          <a:bodyPr/>
          <a:lstStyle/>
          <a:p>
            <a:r>
              <a:rPr lang="en-US" dirty="0" smtClean="0"/>
              <a:t>Language and Food</a:t>
            </a:r>
            <a:br>
              <a:rPr lang="en-US" dirty="0" smtClean="0"/>
            </a:br>
            <a:endParaRPr lang="en-US" dirty="0"/>
          </a:p>
        </p:txBody>
      </p:sp>
    </p:spTree>
    <p:extLst>
      <p:ext uri="{BB962C8B-B14F-4D97-AF65-F5344CB8AC3E}">
        <p14:creationId xmlns:p14="http://schemas.microsoft.com/office/powerpoint/2010/main" val="2464391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9932"/>
            <a:ext cx="8686800" cy="768076"/>
          </a:xfrm>
        </p:spPr>
        <p:txBody>
          <a:bodyPr>
            <a:normAutofit/>
          </a:bodyPr>
          <a:lstStyle/>
          <a:p>
            <a:r>
              <a:rPr lang="en-US" dirty="0" smtClean="0"/>
              <a:t>Language </a:t>
            </a:r>
            <a:r>
              <a:rPr lang="en-US" dirty="0"/>
              <a:t>shapes our </a:t>
            </a:r>
            <a:r>
              <a:rPr lang="en-US" dirty="0" smtClean="0"/>
              <a:t>worldview &amp; perceptions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Language is the heart of culture. </a:t>
            </a:r>
            <a:endParaRPr lang="en-US" dirty="0" smtClean="0"/>
          </a:p>
          <a:p>
            <a:pPr marL="457200" indent="-457200">
              <a:buFont typeface="Arial" panose="020B0604020202020204" pitchFamily="34" charset="0"/>
              <a:buChar char="•"/>
            </a:pPr>
            <a:r>
              <a:rPr lang="en-US" dirty="0" smtClean="0"/>
              <a:t>When </a:t>
            </a:r>
            <a:r>
              <a:rPr lang="en-US" dirty="0"/>
              <a:t>we speak we project or express a worldview unique to our language </a:t>
            </a:r>
            <a:endParaRPr lang="en-US" dirty="0" smtClean="0"/>
          </a:p>
          <a:p>
            <a:pPr marL="457200" indent="-457200">
              <a:buFont typeface="Arial" panose="020B0604020202020204" pitchFamily="34" charset="0"/>
              <a:buChar char="•"/>
            </a:pPr>
            <a:r>
              <a:rPr lang="en-US" dirty="0" smtClean="0"/>
              <a:t>English </a:t>
            </a:r>
            <a:r>
              <a:rPr lang="en-US" dirty="0"/>
              <a:t>has a philosophical foundation </a:t>
            </a:r>
            <a:r>
              <a:rPr lang="en-US" dirty="0" smtClean="0"/>
              <a:t>partly </a:t>
            </a:r>
            <a:r>
              <a:rPr lang="en-US" dirty="0"/>
              <a:t>rooted in chance or luck </a:t>
            </a:r>
            <a:endParaRPr lang="en-US" dirty="0" smtClean="0"/>
          </a:p>
          <a:p>
            <a:pPr marL="457200" indent="-457200">
              <a:buFont typeface="Arial" panose="020B0604020202020204" pitchFamily="34" charset="0"/>
              <a:buChar char="•"/>
            </a:pPr>
            <a:r>
              <a:rPr lang="en-US" dirty="0" smtClean="0"/>
              <a:t>Things are viewed as random occurrence allowing for a separation of cause and effect</a:t>
            </a:r>
          </a:p>
        </p:txBody>
      </p:sp>
    </p:spTree>
    <p:extLst>
      <p:ext uri="{BB962C8B-B14F-4D97-AF65-F5344CB8AC3E}">
        <p14:creationId xmlns:p14="http://schemas.microsoft.com/office/powerpoint/2010/main" val="4226649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9932"/>
            <a:ext cx="8686800" cy="768076"/>
          </a:xfrm>
        </p:spPr>
        <p:txBody>
          <a:bodyPr>
            <a:normAutofit/>
          </a:bodyPr>
          <a:lstStyle/>
          <a:p>
            <a:r>
              <a:rPr lang="en-US" dirty="0" smtClean="0"/>
              <a:t>Language </a:t>
            </a:r>
            <a:r>
              <a:rPr lang="en-US" dirty="0"/>
              <a:t>shapes our </a:t>
            </a:r>
            <a:r>
              <a:rPr lang="en-US" dirty="0" smtClean="0"/>
              <a:t>worldview &amp; perceptions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Salish </a:t>
            </a:r>
            <a:r>
              <a:rPr lang="en-US" dirty="0" smtClean="0"/>
              <a:t>has a philosophical foundation in relationship</a:t>
            </a:r>
          </a:p>
          <a:p>
            <a:pPr marL="457200" indent="-457200">
              <a:buFont typeface="Arial" panose="020B0604020202020204" pitchFamily="34" charset="0"/>
              <a:buChar char="•"/>
            </a:pPr>
            <a:r>
              <a:rPr lang="en-US" dirty="0" smtClean="0"/>
              <a:t>Relationship </a:t>
            </a:r>
            <a:r>
              <a:rPr lang="en-US" dirty="0"/>
              <a:t>to </a:t>
            </a:r>
            <a:r>
              <a:rPr lang="en-US" dirty="0" smtClean="0"/>
              <a:t>place</a:t>
            </a:r>
          </a:p>
          <a:p>
            <a:pPr marL="457200" indent="-457200">
              <a:buFont typeface="Arial" panose="020B0604020202020204" pitchFamily="34" charset="0"/>
              <a:buChar char="•"/>
            </a:pPr>
            <a:r>
              <a:rPr lang="en-US" dirty="0" smtClean="0"/>
              <a:t>Relationship </a:t>
            </a:r>
            <a:r>
              <a:rPr lang="en-US" dirty="0"/>
              <a:t>to </a:t>
            </a:r>
            <a:r>
              <a:rPr lang="en-US" dirty="0" smtClean="0"/>
              <a:t>time</a:t>
            </a:r>
          </a:p>
          <a:p>
            <a:pPr marL="457200" indent="-457200">
              <a:buFont typeface="Arial" panose="020B0604020202020204" pitchFamily="34" charset="0"/>
              <a:buChar char="•"/>
            </a:pPr>
            <a:r>
              <a:rPr lang="en-US" dirty="0" smtClean="0"/>
              <a:t>Relationship </a:t>
            </a:r>
            <a:r>
              <a:rPr lang="en-US" dirty="0"/>
              <a:t>to each </a:t>
            </a:r>
            <a:r>
              <a:rPr lang="en-US" dirty="0" smtClean="0"/>
              <a:t>other</a:t>
            </a:r>
          </a:p>
          <a:p>
            <a:pPr marL="457200" indent="-457200">
              <a:buFont typeface="Arial" panose="020B0604020202020204" pitchFamily="34" charset="0"/>
              <a:buChar char="•"/>
            </a:pPr>
            <a:r>
              <a:rPr lang="en-US" dirty="0" smtClean="0"/>
              <a:t>It </a:t>
            </a:r>
            <a:r>
              <a:rPr lang="en-US" dirty="0"/>
              <a:t>is perspective based. </a:t>
            </a:r>
            <a:endParaRPr lang="en-US" dirty="0" smtClean="0"/>
          </a:p>
          <a:p>
            <a:pPr marL="457200" indent="-457200">
              <a:buFont typeface="Arial" panose="020B0604020202020204" pitchFamily="34" charset="0"/>
              <a:buChar char="•"/>
            </a:pPr>
            <a:r>
              <a:rPr lang="en-US" dirty="0" smtClean="0"/>
              <a:t>When </a:t>
            </a:r>
            <a:r>
              <a:rPr lang="en-US" dirty="0"/>
              <a:t>people speak, you automatically know how one </a:t>
            </a:r>
            <a:r>
              <a:rPr lang="en-US" dirty="0" smtClean="0"/>
              <a:t>perceives their relationship to their surroundings</a:t>
            </a:r>
            <a:endParaRPr lang="en-US" dirty="0"/>
          </a:p>
        </p:txBody>
      </p:sp>
    </p:spTree>
    <p:extLst>
      <p:ext uri="{BB962C8B-B14F-4D97-AF65-F5344CB8AC3E}">
        <p14:creationId xmlns:p14="http://schemas.microsoft.com/office/powerpoint/2010/main" val="750782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9932"/>
            <a:ext cx="8686800" cy="768076"/>
          </a:xfrm>
        </p:spPr>
        <p:txBody>
          <a:bodyPr>
            <a:normAutofit/>
          </a:bodyPr>
          <a:lstStyle/>
          <a:p>
            <a:r>
              <a:rPr lang="en-US" dirty="0" smtClean="0"/>
              <a:t>Language </a:t>
            </a:r>
            <a:r>
              <a:rPr lang="en-US" dirty="0"/>
              <a:t>shapes our </a:t>
            </a:r>
            <a:r>
              <a:rPr lang="en-US" dirty="0" smtClean="0"/>
              <a:t>worldview &amp; perceptions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A central concept of Salish is harmony and balance</a:t>
            </a:r>
          </a:p>
          <a:p>
            <a:pPr marL="457200" indent="-457200">
              <a:buFont typeface="Arial" panose="020B0604020202020204" pitchFamily="34" charset="0"/>
              <a:buChar char="•"/>
            </a:pPr>
            <a:r>
              <a:rPr lang="en-US" dirty="0" smtClean="0"/>
              <a:t>The root word /</a:t>
            </a:r>
            <a:r>
              <a:rPr lang="en-US" dirty="0" err="1" smtClean="0"/>
              <a:t>pu</a:t>
            </a:r>
            <a:r>
              <a:rPr lang="en-US" dirty="0" smtClean="0"/>
              <a:t>/, a </a:t>
            </a:r>
            <a:r>
              <a:rPr lang="en-US" dirty="0"/>
              <a:t>philosophical foundation of </a:t>
            </a:r>
            <a:r>
              <a:rPr lang="en-US" dirty="0" smtClean="0"/>
              <a:t>Salish, means </a:t>
            </a:r>
            <a:r>
              <a:rPr lang="en-US" dirty="0"/>
              <a:t>harmony and balance</a:t>
            </a:r>
            <a:r>
              <a:rPr lang="en-US" dirty="0" smtClean="0"/>
              <a:t>.</a:t>
            </a:r>
          </a:p>
          <a:p>
            <a:pPr marL="457200" indent="-457200">
              <a:buFont typeface="Arial" panose="020B0604020202020204" pitchFamily="34" charset="0"/>
              <a:buChar char="•"/>
            </a:pPr>
            <a:r>
              <a:rPr lang="en-US" dirty="0" smtClean="0"/>
              <a:t>The word for heart, </a:t>
            </a:r>
            <a:r>
              <a:rPr lang="en-US" dirty="0" err="1" smtClean="0"/>
              <a:t>spuus</a:t>
            </a:r>
            <a:r>
              <a:rPr lang="en-US" dirty="0" smtClean="0"/>
              <a:t>, can be translated as the origin of /</a:t>
            </a:r>
            <a:r>
              <a:rPr lang="en-US" dirty="0" err="1" smtClean="0"/>
              <a:t>pu</a:t>
            </a:r>
            <a:r>
              <a:rPr lang="en-US" dirty="0" smtClean="0"/>
              <a:t>/, or harmony and balance</a:t>
            </a:r>
          </a:p>
          <a:p>
            <a:pPr marL="457200" indent="-457200">
              <a:buFont typeface="Arial" panose="020B0604020202020204" pitchFamily="34" charset="0"/>
              <a:buChar char="•"/>
            </a:pPr>
            <a:r>
              <a:rPr lang="en-US" dirty="0" smtClean="0"/>
              <a:t>s-</a:t>
            </a:r>
            <a:r>
              <a:rPr lang="en-US" dirty="0" err="1" smtClean="0"/>
              <a:t>pu</a:t>
            </a:r>
            <a:r>
              <a:rPr lang="en-US" dirty="0" smtClean="0"/>
              <a:t>-us = Nominalizer-harmony-origin</a:t>
            </a:r>
          </a:p>
        </p:txBody>
      </p:sp>
    </p:spTree>
    <p:extLst>
      <p:ext uri="{BB962C8B-B14F-4D97-AF65-F5344CB8AC3E}">
        <p14:creationId xmlns:p14="http://schemas.microsoft.com/office/powerpoint/2010/main" val="626845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76391B"/>
      </a:lt2>
      <a:accent1>
        <a:srgbClr val="92A79F"/>
      </a:accent1>
      <a:accent2>
        <a:srgbClr val="791B1C"/>
      </a:accent2>
      <a:accent3>
        <a:srgbClr val="FFFFFF"/>
      </a:accent3>
      <a:accent4>
        <a:srgbClr val="472917"/>
      </a:accent4>
      <a:accent5>
        <a:srgbClr val="B0BC5A"/>
      </a:accent5>
      <a:accent6>
        <a:srgbClr val="867362"/>
      </a:accent6>
      <a:hlink>
        <a:srgbClr val="0070C0"/>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9012</TotalTime>
  <Words>1822</Words>
  <Application>Microsoft Office PowerPoint</Application>
  <PresentationFormat>On-screen Show (4:3)</PresentationFormat>
  <Paragraphs>217</Paragraphs>
  <Slides>41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Arial Narrow</vt:lpstr>
      <vt:lpstr>Calibri</vt:lpstr>
      <vt:lpstr>Georgia</vt:lpstr>
      <vt:lpstr>HelveticaNeueLT Pro 57 Cn</vt:lpstr>
      <vt:lpstr>HelveticaNeueLT Std</vt:lpstr>
      <vt:lpstr>Lucida Grande</vt:lpstr>
      <vt:lpstr>Office Theme</vt:lpstr>
      <vt:lpstr>Language and Food October 28, 2016</vt:lpstr>
      <vt:lpstr>Potlatch Fund Trainers/Staff</vt:lpstr>
      <vt:lpstr>About Potlatch Fund</vt:lpstr>
      <vt:lpstr>Our History</vt:lpstr>
      <vt:lpstr>What We Do</vt:lpstr>
      <vt:lpstr>Language and Food </vt:lpstr>
      <vt:lpstr>Language shapes our worldview &amp; perceptions</vt:lpstr>
      <vt:lpstr>Language shapes our worldview &amp; perceptions</vt:lpstr>
      <vt:lpstr>Language shapes our worldview &amp; perceptions</vt:lpstr>
      <vt:lpstr>Language shapes our worldview &amp; perceptions</vt:lpstr>
      <vt:lpstr>Language and Food </vt:lpstr>
      <vt:lpstr>How language and worldview impacts food and food sovereignty</vt:lpstr>
      <vt:lpstr>How language and worldview impacts food and food sovereignty</vt:lpstr>
      <vt:lpstr>How language and worldview impacts food and food sovereignty</vt:lpstr>
      <vt:lpstr>How language and worldview impacts food and food sovereignty</vt:lpstr>
      <vt:lpstr>How language and worldview impacts food and food sovereignty</vt:lpstr>
      <vt:lpstr>Indigenous food – placed based food</vt:lpstr>
      <vt:lpstr>Language revitalization as a system</vt:lpstr>
      <vt:lpstr>Indigenous food – placed based food</vt:lpstr>
      <vt:lpstr>Indigenous food – placed based food</vt:lpstr>
      <vt:lpstr>What is a language transfer system?</vt:lpstr>
      <vt:lpstr>Overview  Language Transfer System</vt:lpstr>
      <vt:lpstr>PowerPoint Presentation</vt:lpstr>
      <vt:lpstr>Teacher Training System</vt:lpstr>
      <vt:lpstr>The backbone of language transfer</vt:lpstr>
      <vt:lpstr>Goals</vt:lpstr>
      <vt:lpstr>Language Study System</vt:lpstr>
      <vt:lpstr>Assessment data analysis</vt:lpstr>
      <vt:lpstr>Instruction or Curriculum</vt:lpstr>
      <vt:lpstr>Assessment informs instruction</vt:lpstr>
      <vt:lpstr>Instructional System</vt:lpstr>
      <vt:lpstr>Instruction System Essentials</vt:lpstr>
      <vt:lpstr>Learning to Teach vs Learning to Speak</vt:lpstr>
      <vt:lpstr>Language Instruction/Learning Realities</vt:lpstr>
      <vt:lpstr>Effective and Efficient</vt:lpstr>
      <vt:lpstr>Curriculum</vt:lpstr>
      <vt:lpstr>PowerPoint Presentation</vt:lpstr>
      <vt:lpstr>The speaking community</vt:lpstr>
      <vt:lpstr>Elevate the language</vt:lpstr>
      <vt:lpstr>Elevate the language</vt:lpstr>
      <vt:lpstr>Contact Potlatch Fund</vt:lpstr>
    </vt:vector>
  </TitlesOfParts>
  <Company>Pyramid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 Hylarides</dc:creator>
  <cp:lastModifiedBy>Tachini</cp:lastModifiedBy>
  <cp:revision>226</cp:revision>
  <dcterms:created xsi:type="dcterms:W3CDTF">2013-10-31T22:48:31Z</dcterms:created>
  <dcterms:modified xsi:type="dcterms:W3CDTF">2016-10-14T22:39:20Z</dcterms:modified>
</cp:coreProperties>
</file>